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72" r:id="rId5"/>
    <p:sldId id="261" r:id="rId6"/>
    <p:sldId id="262" r:id="rId7"/>
    <p:sldId id="285" r:id="rId8"/>
    <p:sldId id="273" r:id="rId9"/>
    <p:sldId id="274" r:id="rId10"/>
    <p:sldId id="275" r:id="rId11"/>
    <p:sldId id="276" r:id="rId12"/>
    <p:sldId id="278" r:id="rId13"/>
    <p:sldId id="277" r:id="rId14"/>
    <p:sldId id="260" r:id="rId15"/>
    <p:sldId id="281" r:id="rId16"/>
    <p:sldId id="282" r:id="rId17"/>
    <p:sldId id="283" r:id="rId18"/>
    <p:sldId id="284" r:id="rId19"/>
    <p:sldId id="280" r:id="rId20"/>
    <p:sldId id="269" r:id="rId21"/>
  </p:sldIdLst>
  <p:sldSz cx="12192000" cy="6858000"/>
  <p:notesSz cx="6858000" cy="9144000"/>
  <p:embeddedFontLst>
    <p:embeddedFont>
      <p:font typeface="나눔스퀘어_ac" panose="020B0600000101010101" pitchFamily="34" charset="-127"/>
      <p:regular r:id="rId23"/>
      <p:bold r:id="rId24"/>
      <p:italic r:id="rId25"/>
      <p:boldItalic r:id="rId26"/>
    </p:embeddedFont>
    <p:embeddedFont>
      <p:font typeface="아리따-돋움(TTF)-Bold" panose="02020603020101020101" pitchFamily="18" charset="-127"/>
      <p:regular r:id="rId27"/>
      <p:bold r:id="rId28"/>
      <p:italic r:id="rId29"/>
      <p:boldItalic r:id="rId30"/>
    </p:embeddedFont>
    <p:embeddedFont>
      <p:font typeface="G마켓 산스 TTF Bold" panose="02000000000000000000" pitchFamily="2" charset="-128"/>
      <p:regular r:id="rId31"/>
      <p:bold r:id="rId32"/>
      <p:italic r:id="rId33"/>
      <p:boldItalic r:id="rId34"/>
    </p:embeddedFont>
    <p:embeddedFont>
      <p:font typeface="G마켓 산스 TTF Medium" panose="02000000000000000000" pitchFamily="2" charset="-128"/>
      <p:regular r:id="rId35"/>
      <p:bold r:id="rId36"/>
      <p:italic r:id="rId37"/>
      <p:boldItalic r:id="rId38"/>
    </p:embeddedFont>
    <p:embeddedFont>
      <p:font typeface="맑은 고딕" panose="020B0503020000020004" pitchFamily="34" charset="-127"/>
      <p:regular r:id="rId39"/>
      <p:bold r:id="rId40"/>
    </p:embeddedFont>
    <p:embeddedFont>
      <p:font typeface="NEXON Lv2 Gothic OTF Medium" pitchFamily="2" charset="-127"/>
      <p:regular r:id="rId41"/>
    </p:embeddedFont>
    <p:embeddedFont>
      <p:font typeface="배달의민족 도현" panose="020B0600000101010101" pitchFamily="34" charset="-127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DM Sans" pitchFamily="2" charset="0"/>
      <p:regular r:id="rId52"/>
      <p:bold r:id="rId53"/>
      <p:italic r:id="rId54"/>
      <p:boldItalic r:id="rId55"/>
    </p:embeddedFont>
    <p:embeddedFont>
      <p:font typeface="Goblin One" panose="020A0902070400060704" pitchFamily="18" charset="0"/>
      <p:regular r:id="rId56"/>
      <p:bold r:id="rId57"/>
      <p:italic r:id="rId58"/>
      <p:boldItalic r:id="rId59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4960151-3C93-CB45-A67F-7595EBB8DF81}">
          <p14:sldIdLst>
            <p14:sldId id="256"/>
            <p14:sldId id="257"/>
            <p14:sldId id="258"/>
            <p14:sldId id="272"/>
            <p14:sldId id="261"/>
            <p14:sldId id="262"/>
            <p14:sldId id="285"/>
            <p14:sldId id="273"/>
          </p14:sldIdLst>
        </p14:section>
        <p14:section name="제목 없는 구역" id="{D1FED097-31EB-0648-ACE6-1F6AF718601E}">
          <p14:sldIdLst>
            <p14:sldId id="274"/>
            <p14:sldId id="275"/>
            <p14:sldId id="276"/>
            <p14:sldId id="278"/>
            <p14:sldId id="277"/>
            <p14:sldId id="260"/>
            <p14:sldId id="281"/>
            <p14:sldId id="282"/>
            <p14:sldId id="283"/>
            <p14:sldId id="284"/>
            <p14:sldId id="280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DAD9DD"/>
    <a:srgbClr val="F9F8FD"/>
    <a:srgbClr val="FF8961"/>
    <a:srgbClr val="F4F4F4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60"/>
    <p:restoredTop sz="93499" autoAdjust="0"/>
  </p:normalViewPr>
  <p:slideViewPr>
    <p:cSldViewPr snapToGrid="0" snapToObjects="1">
      <p:cViewPr varScale="1">
        <p:scale>
          <a:sx n="98" d="100"/>
          <a:sy n="98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font" Target="fonts/font33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font" Target="fonts/font36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font" Target="fonts/font34.fntdata"/><Relationship Id="rId8" Type="http://schemas.openxmlformats.org/officeDocument/2006/relationships/slide" Target="slides/slide7.xml"/><Relationship Id="rId51" Type="http://schemas.openxmlformats.org/officeDocument/2006/relationships/font" Target="fonts/font2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59" Type="http://schemas.openxmlformats.org/officeDocument/2006/relationships/font" Target="fonts/font37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font" Target="fonts/font35.fntdata"/><Relationship Id="rId10" Type="http://schemas.openxmlformats.org/officeDocument/2006/relationships/slide" Target="slides/slide9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16A92-E5DD-4B2F-AEA7-CEC60429F581}" type="datetimeFigureOut">
              <a:rPr lang="ko-KR" altLang="en-US" smtClean="0"/>
              <a:t>2022. 11. 27.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5558A-4092-4A9C-8865-52C5A30E41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912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5558A-4092-4A9C-8865-52C5A30E41E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365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5558A-4092-4A9C-8865-52C5A30E41E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740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5558A-4092-4A9C-8865-52C5A30E41E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614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5558A-4092-4A9C-8865-52C5A30E41E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996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5558A-4092-4A9C-8865-52C5A30E41E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56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5558A-4092-4A9C-8865-52C5A30E41E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612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4DC9A-C3F3-2F27-AE9E-732317A74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584779-EDC5-F3C0-525D-CFE81899F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EB1390-B60B-3998-731D-66FE0A61F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116-6081-8044-AB53-827BBD125EAE}" type="datetimeFigureOut">
              <a:rPr kumimoji="1" lang="ko-Kore-KR" altLang="en-US" smtClean="0"/>
              <a:t>2022. 11. 27.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989530-1998-BAEF-72A6-307526F09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6273F9-9C6A-3389-027A-EBB6A94B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874-AB0A-B143-B4C8-6AA8CAC5FF3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679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22752-C022-3388-97BD-691D780D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CB95BC-6E71-0A31-33BF-4181E22E3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5EDE36-03B3-20FF-CD3D-DA7353FCB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116-6081-8044-AB53-827BBD125EAE}" type="datetimeFigureOut">
              <a:rPr kumimoji="1" lang="ko-Kore-KR" altLang="en-US" smtClean="0"/>
              <a:t>2022. 11. 27.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0D27B8-417A-B21A-17E7-A1643BB13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578A07-9EF4-90E0-81AE-9F00DFDA3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874-AB0A-B143-B4C8-6AA8CAC5FF3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047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C255A7-5483-DE68-A550-29149615F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4A16C9-0A06-0618-09EE-4C493CDB5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96D62B-D7C9-9806-1EBE-B01EAC5EB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116-6081-8044-AB53-827BBD125EAE}" type="datetimeFigureOut">
              <a:rPr kumimoji="1" lang="ko-Kore-KR" altLang="en-US" smtClean="0"/>
              <a:t>2022. 11. 27.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0461E0-BB9D-2E00-ACA3-EEAA107BE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9258C5-7696-2E8A-51DC-24DCF4EC2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874-AB0A-B143-B4C8-6AA8CAC5FF3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964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A1725-A0A1-E531-9A81-3B82EFF8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F237ED-CF77-67E7-9FCE-EE3F0E16D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6B950B-FA45-D5C3-2199-79A72A4D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116-6081-8044-AB53-827BBD125EAE}" type="datetimeFigureOut">
              <a:rPr kumimoji="1" lang="ko-Kore-KR" altLang="en-US" smtClean="0"/>
              <a:t>2022. 11. 27.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E4B75C-03DF-1F1D-BFFF-D154418E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554554-5BC8-FE93-EFEF-3EC9B7ABD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874-AB0A-B143-B4C8-6AA8CAC5FF3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719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BEBFF-AC5C-0E50-FBC7-82829182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56DDE-F158-0D08-2A21-1A0F8B9C4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6A59EC-5221-F340-B6BF-9309D573F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116-6081-8044-AB53-827BBD125EAE}" type="datetimeFigureOut">
              <a:rPr kumimoji="1" lang="ko-Kore-KR" altLang="en-US" smtClean="0"/>
              <a:t>2022. 11. 27.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9FBB83-BFE0-BBEB-AC92-6F0A328D3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F863BF-BDDC-7A87-FC13-A522E6C7E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874-AB0A-B143-B4C8-6AA8CAC5FF3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449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4D48E-56BF-A760-4493-BBD76690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17B65-1F1C-1F97-491F-8A78F4E7FD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B278D1-3D4D-C941-1519-AA94767B2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A80BAC-86F0-56FD-CCF2-E7705A42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116-6081-8044-AB53-827BBD125EAE}" type="datetimeFigureOut">
              <a:rPr kumimoji="1" lang="ko-Kore-KR" altLang="en-US" smtClean="0"/>
              <a:t>2022. 11. 27.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05A5FE-B59E-7D07-72EE-31F10C3B2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3F5E52-8E30-9693-A35F-FBD95BB96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874-AB0A-B143-B4C8-6AA8CAC5FF3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788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4F918-1272-B337-2303-2958AB9F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B6CF3A-78E0-6C22-2A7D-83ED4BDE74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63C005-9C4C-76E3-A8EE-056AD63E1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D42189-F996-235E-DD71-BB1514370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2F54E23-5E4E-7645-7BD8-70AA78AB6B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4A273E-7C10-0BF8-040E-C258C275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116-6081-8044-AB53-827BBD125EAE}" type="datetimeFigureOut">
              <a:rPr kumimoji="1" lang="ko-Kore-KR" altLang="en-US" smtClean="0"/>
              <a:t>2022. 11. 27.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ACEA3D-E4D8-7CB3-31D8-1FD4FA4C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10A0FE-532F-85E2-B08B-2C1268CB4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874-AB0A-B143-B4C8-6AA8CAC5FF3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964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FE67B-B99C-CE2D-76EC-667584204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4F3A9F-AF84-3721-B109-F51B8EF5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116-6081-8044-AB53-827BBD125EAE}" type="datetimeFigureOut">
              <a:rPr kumimoji="1" lang="ko-Kore-KR" altLang="en-US" smtClean="0"/>
              <a:t>2022. 11. 27.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1DDD8B-6EE3-9B8C-F1A8-75428DE25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CFC1BB-13E9-740E-FC3F-D0122FAE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874-AB0A-B143-B4C8-6AA8CAC5FF3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37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7E4C36-A95C-5FC9-C3BD-1008D25CD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116-6081-8044-AB53-827BBD125EAE}" type="datetimeFigureOut">
              <a:rPr kumimoji="1" lang="ko-Kore-KR" altLang="en-US" smtClean="0"/>
              <a:t>2022. 11. 27.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1F87F5-0BB7-B582-2126-C8BCD00E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F4BB19-A6F7-66BA-1C09-303CA6B5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874-AB0A-B143-B4C8-6AA8CAC5FF3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074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8E826-B452-F470-AE96-D1314DCDD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2F5296-602C-5186-2400-3FDB3882F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28DD7E-3A10-FE87-F6C3-388C4A22D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ABDD7A-E891-AE10-18FB-AB82550D9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116-6081-8044-AB53-827BBD125EAE}" type="datetimeFigureOut">
              <a:rPr kumimoji="1" lang="ko-Kore-KR" altLang="en-US" smtClean="0"/>
              <a:t>2022. 11. 27.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1BB6E2-0613-2E6B-E72E-5B47471F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2461BF-417F-E4EA-39C7-1B55BFF4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874-AB0A-B143-B4C8-6AA8CAC5FF3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2220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E538F-50EC-8245-A748-1933091D5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4A1BFF-E4D3-9F9C-7B82-E88E53278F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5EF049-1C7D-DED2-6EE5-602B428AE9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EB53D2-388B-C134-13C1-2630EFED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D116-6081-8044-AB53-827BBD125EAE}" type="datetimeFigureOut">
              <a:rPr kumimoji="1" lang="ko-Kore-KR" altLang="en-US" smtClean="0"/>
              <a:t>2022. 11. 27.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EF7B74-380E-E9C0-04EC-54AA73B51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069B49-A4AB-047A-3430-2DBE5C82B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4874-AB0A-B143-B4C8-6AA8CAC5FF3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917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81F9CA-9A58-5439-DDBE-4C67270C1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DD76F4-A1CC-ED0F-7CE4-18F842DBE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02DCA4-0AA1-A0DB-9025-22517E59A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2D116-6081-8044-AB53-827BBD125EAE}" type="datetimeFigureOut">
              <a:rPr kumimoji="1" lang="ko-Kore-KR" altLang="en-US" smtClean="0"/>
              <a:t>2022. 11. 27.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191369-E3FC-14E8-C46E-C22AC3190C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F7E4F7-FBF4-985E-952C-DD7D38F87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14874-AB0A-B143-B4C8-6AA8CAC5FF3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8573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5.png"/><Relationship Id="rId10" Type="http://schemas.openxmlformats.org/officeDocument/2006/relationships/image" Target="../media/image31.png"/><Relationship Id="rId4" Type="http://schemas.openxmlformats.org/officeDocument/2006/relationships/image" Target="../media/image26.svg"/><Relationship Id="rId9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weszx13/Project_Globa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E3985069-1B45-8C75-4233-D19017D4D549}"/>
              </a:ext>
            </a:extLst>
          </p:cNvPr>
          <p:cNvGrpSpPr/>
          <p:nvPr/>
        </p:nvGrpSpPr>
        <p:grpSpPr>
          <a:xfrm>
            <a:off x="4162795" y="3075057"/>
            <a:ext cx="3866411" cy="1275436"/>
            <a:chOff x="4162795" y="3075057"/>
            <a:chExt cx="3866411" cy="127543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A4B8FC-B42C-DC91-4C1A-1D2A5C8B0CCA}"/>
                </a:ext>
              </a:extLst>
            </p:cNvPr>
            <p:cNvSpPr txBox="1"/>
            <p:nvPr/>
          </p:nvSpPr>
          <p:spPr>
            <a:xfrm>
              <a:off x="4162795" y="3075057"/>
              <a:ext cx="3866411" cy="70788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4000" b="1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네트워크 게시판</a:t>
              </a:r>
              <a:endParaRPr kumimoji="1" lang="ko-Kore-KR" altLang="en-US" sz="4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C148D1-6654-AE73-5291-8264A5C41F75}"/>
                </a:ext>
              </a:extLst>
            </p:cNvPr>
            <p:cNvSpPr txBox="1"/>
            <p:nvPr/>
          </p:nvSpPr>
          <p:spPr>
            <a:xfrm>
              <a:off x="4431121" y="3888828"/>
              <a:ext cx="33297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400" dirty="0">
                  <a:solidFill>
                    <a:srgbClr val="26262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김동규</a:t>
              </a:r>
              <a:r>
                <a:rPr kumimoji="1" lang="en-US" altLang="ko-KR" sz="2400" dirty="0">
                  <a:solidFill>
                    <a:srgbClr val="26262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kumimoji="1" lang="ko-KR" altLang="en-US" sz="2400" dirty="0" err="1">
                  <a:solidFill>
                    <a:srgbClr val="26262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김에스더</a:t>
              </a:r>
              <a:r>
                <a:rPr kumimoji="1" lang="en-US" altLang="ko-KR" sz="2400" dirty="0">
                  <a:solidFill>
                    <a:srgbClr val="26262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kumimoji="1" lang="ko-KR" altLang="en-US" sz="2400" dirty="0">
                  <a:solidFill>
                    <a:srgbClr val="26262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김형호</a:t>
              </a:r>
              <a:endParaRPr kumimoji="1" lang="ko-Kore-KR" altLang="en-US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D46E1178-A07D-0004-8758-562810465F68}"/>
              </a:ext>
            </a:extLst>
          </p:cNvPr>
          <p:cNvCxnSpPr>
            <a:cxnSpLocks/>
          </p:cNvCxnSpPr>
          <p:nvPr/>
        </p:nvCxnSpPr>
        <p:spPr>
          <a:xfrm>
            <a:off x="9195854" y="3075057"/>
            <a:ext cx="0" cy="1275436"/>
          </a:xfrm>
          <a:prstGeom prst="line">
            <a:avLst/>
          </a:prstGeom>
          <a:ln w="28575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F87EF7E-8BA5-1FF9-8BDC-9022991E3784}"/>
              </a:ext>
            </a:extLst>
          </p:cNvPr>
          <p:cNvCxnSpPr>
            <a:cxnSpLocks/>
          </p:cNvCxnSpPr>
          <p:nvPr/>
        </p:nvCxnSpPr>
        <p:spPr>
          <a:xfrm>
            <a:off x="2837096" y="3075057"/>
            <a:ext cx="0" cy="1275436"/>
          </a:xfrm>
          <a:prstGeom prst="line">
            <a:avLst/>
          </a:prstGeom>
          <a:ln w="28575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06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3909529" y="484828"/>
            <a:ext cx="4282746" cy="740688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4053614" y="624340"/>
            <a:ext cx="3996692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SOURCE CODE</a:t>
            </a:r>
            <a:endParaRPr lang="en-US" altLang="ko-Kore-KR" sz="2400" dirty="0">
              <a:solidFill>
                <a:srgbClr val="262626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197F18-0DDD-3130-57A7-9216820BCB79}"/>
              </a:ext>
            </a:extLst>
          </p:cNvPr>
          <p:cNvGrpSpPr/>
          <p:nvPr/>
        </p:nvGrpSpPr>
        <p:grpSpPr>
          <a:xfrm>
            <a:off x="5675604" y="421690"/>
            <a:ext cx="840793" cy="74645"/>
            <a:chOff x="5751804" y="421690"/>
            <a:chExt cx="840793" cy="7464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9DD93C6-78A3-DBBB-0E0C-146B9AF36F8B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5C5459D5-BC57-E44C-EB3D-390FA3623907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5D91F1E7-CBB9-48F5-DDE5-BD19035DCE19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39D55245-B374-FD83-3E15-E96CF6044472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DBC5D00-A6FD-43ED-CA41-C86A18B0C355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3F17CFF5-94E4-47E4-F5FD-D400E1164A91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80F686F-7A97-B079-E69A-B4BAEE4DFB8B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4C1C264D-D6C0-CF5B-8B3E-DE3713AFF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662" y="1864176"/>
            <a:ext cx="7772400" cy="3873901"/>
          </a:xfrm>
          <a:prstGeom prst="rect">
            <a:avLst/>
          </a:prstGeom>
        </p:spPr>
      </p:pic>
      <p:sp>
        <p:nvSpPr>
          <p:cNvPr id="29" name="자유형 28">
            <a:extLst>
              <a:ext uri="{FF2B5EF4-FFF2-40B4-BE49-F238E27FC236}">
                <a16:creationId xmlns:a16="http://schemas.microsoft.com/office/drawing/2014/main" id="{E8ECC724-03EA-1C1B-5353-8E804D02E409}"/>
              </a:ext>
            </a:extLst>
          </p:cNvPr>
          <p:cNvSpPr/>
          <p:nvPr/>
        </p:nvSpPr>
        <p:spPr>
          <a:xfrm>
            <a:off x="2842729" y="1860885"/>
            <a:ext cx="7772400" cy="3840808"/>
          </a:xfrm>
          <a:custGeom>
            <a:avLst/>
            <a:gdLst>
              <a:gd name="connsiteX0" fmla="*/ 270933 w 7772400"/>
              <a:gd name="connsiteY0" fmla="*/ 2003541 h 3840808"/>
              <a:gd name="connsiteX1" fmla="*/ 270933 w 7772400"/>
              <a:gd name="connsiteY1" fmla="*/ 3739208 h 3840808"/>
              <a:gd name="connsiteX2" fmla="*/ 7636933 w 7772400"/>
              <a:gd name="connsiteY2" fmla="*/ 3739208 h 3840808"/>
              <a:gd name="connsiteX3" fmla="*/ 7636933 w 7772400"/>
              <a:gd name="connsiteY3" fmla="*/ 2003541 h 3840808"/>
              <a:gd name="connsiteX4" fmla="*/ 0 w 7772400"/>
              <a:gd name="connsiteY4" fmla="*/ 0 h 3840808"/>
              <a:gd name="connsiteX5" fmla="*/ 7772400 w 7772400"/>
              <a:gd name="connsiteY5" fmla="*/ 0 h 3840808"/>
              <a:gd name="connsiteX6" fmla="*/ 7772400 w 7772400"/>
              <a:gd name="connsiteY6" fmla="*/ 3840808 h 3840808"/>
              <a:gd name="connsiteX7" fmla="*/ 0 w 7772400"/>
              <a:gd name="connsiteY7" fmla="*/ 3840808 h 3840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2400" h="3840808">
                <a:moveTo>
                  <a:pt x="270933" y="2003541"/>
                </a:moveTo>
                <a:lnTo>
                  <a:pt x="270933" y="3739208"/>
                </a:lnTo>
                <a:lnTo>
                  <a:pt x="7636933" y="3739208"/>
                </a:lnTo>
                <a:lnTo>
                  <a:pt x="7636933" y="2003541"/>
                </a:lnTo>
                <a:close/>
                <a:moveTo>
                  <a:pt x="0" y="0"/>
                </a:moveTo>
                <a:lnTo>
                  <a:pt x="7772400" y="0"/>
                </a:lnTo>
                <a:lnTo>
                  <a:pt x="7772400" y="3840808"/>
                </a:lnTo>
                <a:lnTo>
                  <a:pt x="0" y="3840808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sp>
        <p:nvSpPr>
          <p:cNvPr id="32" name="자유형: 도형 87">
            <a:extLst>
              <a:ext uri="{FF2B5EF4-FFF2-40B4-BE49-F238E27FC236}">
                <a16:creationId xmlns:a16="http://schemas.microsoft.com/office/drawing/2014/main" id="{B3ECFED4-2FAB-E23F-6B97-FA6A4A793464}"/>
              </a:ext>
            </a:extLst>
          </p:cNvPr>
          <p:cNvSpPr/>
          <p:nvPr/>
        </p:nvSpPr>
        <p:spPr>
          <a:xfrm flipH="1" flipV="1">
            <a:off x="2592206" y="4584091"/>
            <a:ext cx="944785" cy="50799"/>
          </a:xfrm>
          <a:custGeom>
            <a:avLst/>
            <a:gdLst>
              <a:gd name="connsiteX0" fmla="*/ 0 w 2205872"/>
              <a:gd name="connsiteY0" fmla="*/ 0 h 358218"/>
              <a:gd name="connsiteX1" fmla="*/ 348792 w 2205872"/>
              <a:gd name="connsiteY1" fmla="*/ 348792 h 358218"/>
              <a:gd name="connsiteX2" fmla="*/ 2205872 w 2205872"/>
              <a:gd name="connsiteY2" fmla="*/ 348792 h 358218"/>
              <a:gd name="connsiteX3" fmla="*/ 2205872 w 2205872"/>
              <a:gd name="connsiteY3" fmla="*/ 358218 h 358218"/>
              <a:gd name="connsiteX0" fmla="*/ 0 w 2205872"/>
              <a:gd name="connsiteY0" fmla="*/ 0 h 361764"/>
              <a:gd name="connsiteX1" fmla="*/ 179274 w 2205872"/>
              <a:gd name="connsiteY1" fmla="*/ 361764 h 361764"/>
              <a:gd name="connsiteX2" fmla="*/ 2205872 w 2205872"/>
              <a:gd name="connsiteY2" fmla="*/ 348792 h 361764"/>
              <a:gd name="connsiteX3" fmla="*/ 2205872 w 2205872"/>
              <a:gd name="connsiteY3" fmla="*/ 358218 h 361764"/>
              <a:gd name="connsiteX0" fmla="*/ 0 w 2205872"/>
              <a:gd name="connsiteY0" fmla="*/ 0 h 361764"/>
              <a:gd name="connsiteX1" fmla="*/ 179273 w 2205872"/>
              <a:gd name="connsiteY1" fmla="*/ 361764 h 361764"/>
              <a:gd name="connsiteX2" fmla="*/ 2205872 w 2205872"/>
              <a:gd name="connsiteY2" fmla="*/ 348792 h 361764"/>
              <a:gd name="connsiteX3" fmla="*/ 2205872 w 2205872"/>
              <a:gd name="connsiteY3" fmla="*/ 358218 h 361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5872" h="361764">
                <a:moveTo>
                  <a:pt x="0" y="0"/>
                </a:moveTo>
                <a:lnTo>
                  <a:pt x="179273" y="361764"/>
                </a:lnTo>
                <a:lnTo>
                  <a:pt x="2205872" y="348792"/>
                </a:lnTo>
                <a:lnTo>
                  <a:pt x="2205872" y="358218"/>
                </a:lnTo>
              </a:path>
            </a:pathLst>
          </a:custGeom>
          <a:noFill/>
          <a:ln w="19050">
            <a:solidFill>
              <a:srgbClr val="00B0F0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8183B1-7C68-10EE-5F04-1D21B5639456}"/>
              </a:ext>
            </a:extLst>
          </p:cNvPr>
          <p:cNvSpPr txBox="1"/>
          <p:nvPr/>
        </p:nvSpPr>
        <p:spPr>
          <a:xfrm>
            <a:off x="749891" y="4094275"/>
            <a:ext cx="2314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Inout,Output</a:t>
            </a:r>
            <a:r>
              <a:rPr lang="en-US" altLang="ko-KR" sz="24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Stream</a:t>
            </a:r>
            <a:r>
              <a:rPr lang="ko-KR" altLang="en-US" sz="24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사용</a:t>
            </a:r>
            <a:r>
              <a:rPr lang="ko-KR" altLang="en-US" dirty="0">
                <a:solidFill>
                  <a:srgbClr val="2626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13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 animBg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3909529" y="484828"/>
            <a:ext cx="4282746" cy="740688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4053614" y="624340"/>
            <a:ext cx="3996692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SOURCE CODE</a:t>
            </a:r>
            <a:endParaRPr lang="en-US" altLang="ko-Kore-KR" sz="2400" dirty="0">
              <a:solidFill>
                <a:srgbClr val="262626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197F18-0DDD-3130-57A7-9216820BCB79}"/>
              </a:ext>
            </a:extLst>
          </p:cNvPr>
          <p:cNvGrpSpPr/>
          <p:nvPr/>
        </p:nvGrpSpPr>
        <p:grpSpPr>
          <a:xfrm>
            <a:off x="5675604" y="421690"/>
            <a:ext cx="840793" cy="74645"/>
            <a:chOff x="5751804" y="421690"/>
            <a:chExt cx="840793" cy="7464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9DD93C6-78A3-DBBB-0E0C-146B9AF36F8B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5C5459D5-BC57-E44C-EB3D-390FA3623907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5D91F1E7-CBB9-48F5-DDE5-BD19035DCE19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39D55245-B374-FD83-3E15-E96CF6044472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DBC5D00-A6FD-43ED-CA41-C86A18B0C355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3F17CFF5-94E4-47E4-F5FD-D400E1164A91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80F686F-7A97-B079-E69A-B4BAEE4DFB8B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72E8E2B0-AAD4-598B-9E8D-C42E5692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850" y="1392073"/>
            <a:ext cx="3654065" cy="4981100"/>
          </a:xfrm>
          <a:prstGeom prst="rect">
            <a:avLst/>
          </a:prstGeom>
        </p:spPr>
      </p:pic>
      <p:sp>
        <p:nvSpPr>
          <p:cNvPr id="19" name="자유형: 도형 87">
            <a:extLst>
              <a:ext uri="{FF2B5EF4-FFF2-40B4-BE49-F238E27FC236}">
                <a16:creationId xmlns:a16="http://schemas.microsoft.com/office/drawing/2014/main" id="{8B7AD780-555A-0435-A4D0-723F36D385FE}"/>
              </a:ext>
            </a:extLst>
          </p:cNvPr>
          <p:cNvSpPr/>
          <p:nvPr/>
        </p:nvSpPr>
        <p:spPr>
          <a:xfrm flipV="1">
            <a:off x="4290527" y="2108200"/>
            <a:ext cx="2404204" cy="287867"/>
          </a:xfrm>
          <a:custGeom>
            <a:avLst/>
            <a:gdLst>
              <a:gd name="connsiteX0" fmla="*/ 0 w 2205872"/>
              <a:gd name="connsiteY0" fmla="*/ 0 h 358218"/>
              <a:gd name="connsiteX1" fmla="*/ 348792 w 2205872"/>
              <a:gd name="connsiteY1" fmla="*/ 348792 h 358218"/>
              <a:gd name="connsiteX2" fmla="*/ 2205872 w 2205872"/>
              <a:gd name="connsiteY2" fmla="*/ 348792 h 358218"/>
              <a:gd name="connsiteX3" fmla="*/ 2205872 w 2205872"/>
              <a:gd name="connsiteY3" fmla="*/ 358218 h 358218"/>
              <a:gd name="connsiteX0" fmla="*/ 0 w 2205872"/>
              <a:gd name="connsiteY0" fmla="*/ 0 h 361764"/>
              <a:gd name="connsiteX1" fmla="*/ 179274 w 2205872"/>
              <a:gd name="connsiteY1" fmla="*/ 361764 h 361764"/>
              <a:gd name="connsiteX2" fmla="*/ 2205872 w 2205872"/>
              <a:gd name="connsiteY2" fmla="*/ 348792 h 361764"/>
              <a:gd name="connsiteX3" fmla="*/ 2205872 w 2205872"/>
              <a:gd name="connsiteY3" fmla="*/ 358218 h 361764"/>
              <a:gd name="connsiteX0" fmla="*/ 0 w 2205872"/>
              <a:gd name="connsiteY0" fmla="*/ 0 h 361764"/>
              <a:gd name="connsiteX1" fmla="*/ 179273 w 2205872"/>
              <a:gd name="connsiteY1" fmla="*/ 361764 h 361764"/>
              <a:gd name="connsiteX2" fmla="*/ 2205872 w 2205872"/>
              <a:gd name="connsiteY2" fmla="*/ 348792 h 361764"/>
              <a:gd name="connsiteX3" fmla="*/ 2205872 w 2205872"/>
              <a:gd name="connsiteY3" fmla="*/ 358218 h 361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5872" h="361764">
                <a:moveTo>
                  <a:pt x="0" y="0"/>
                </a:moveTo>
                <a:lnTo>
                  <a:pt x="179273" y="361764"/>
                </a:lnTo>
                <a:lnTo>
                  <a:pt x="2205872" y="348792"/>
                </a:lnTo>
                <a:lnTo>
                  <a:pt x="2205872" y="358218"/>
                </a:lnTo>
              </a:path>
            </a:pathLst>
          </a:custGeom>
          <a:noFill/>
          <a:ln w="19050">
            <a:solidFill>
              <a:srgbClr val="00B0F0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70424-F27A-7E6B-579C-A0D6B6DD3E86}"/>
              </a:ext>
            </a:extLst>
          </p:cNvPr>
          <p:cNvSpPr txBox="1"/>
          <p:nvPr/>
        </p:nvSpPr>
        <p:spPr>
          <a:xfrm>
            <a:off x="6943971" y="1877367"/>
            <a:ext cx="295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Sender,Reciever</a:t>
            </a:r>
            <a:r>
              <a:rPr lang="ko-KR" altLang="en-US" sz="24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역할</a:t>
            </a:r>
            <a:endParaRPr lang="ko-KR" altLang="en-US" dirty="0">
              <a:solidFill>
                <a:srgbClr val="26262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79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3909529" y="484828"/>
            <a:ext cx="4282746" cy="740688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4053614" y="624340"/>
            <a:ext cx="3996692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SOURCE CODE</a:t>
            </a:r>
            <a:endParaRPr lang="en-US" altLang="ko-Kore-KR" sz="2400" dirty="0">
              <a:solidFill>
                <a:srgbClr val="262626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197F18-0DDD-3130-57A7-9216820BCB79}"/>
              </a:ext>
            </a:extLst>
          </p:cNvPr>
          <p:cNvGrpSpPr/>
          <p:nvPr/>
        </p:nvGrpSpPr>
        <p:grpSpPr>
          <a:xfrm>
            <a:off x="5675604" y="421690"/>
            <a:ext cx="840793" cy="74645"/>
            <a:chOff x="5751804" y="421690"/>
            <a:chExt cx="840793" cy="7464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9DD93C6-78A3-DBBB-0E0C-146B9AF36F8B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5C5459D5-BC57-E44C-EB3D-390FA3623907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5D91F1E7-CBB9-48F5-DDE5-BD19035DCE19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39D55245-B374-FD83-3E15-E96CF6044472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DBC5D00-A6FD-43ED-CA41-C86A18B0C355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3F17CFF5-94E4-47E4-F5FD-D400E1164A91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80F686F-7A97-B079-E69A-B4BAEE4DFB8B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1DB5FE43-1DF2-80B5-3A50-29D210B85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593" r="19051"/>
          <a:stretch/>
        </p:blipFill>
        <p:spPr>
          <a:xfrm>
            <a:off x="1131777" y="1163791"/>
            <a:ext cx="3679972" cy="5334674"/>
          </a:xfrm>
          <a:prstGeom prst="rect">
            <a:avLst/>
          </a:prstGeom>
        </p:spPr>
      </p:pic>
      <p:sp>
        <p:nvSpPr>
          <p:cNvPr id="24" name="자유형 23">
            <a:extLst>
              <a:ext uri="{FF2B5EF4-FFF2-40B4-BE49-F238E27FC236}">
                <a16:creationId xmlns:a16="http://schemas.microsoft.com/office/drawing/2014/main" id="{6667AFD7-F6BD-E6F8-F7EA-A6C7274A46C5}"/>
              </a:ext>
            </a:extLst>
          </p:cNvPr>
          <p:cNvSpPr/>
          <p:nvPr/>
        </p:nvSpPr>
        <p:spPr>
          <a:xfrm>
            <a:off x="1131777" y="1163791"/>
            <a:ext cx="3679972" cy="5334674"/>
          </a:xfrm>
          <a:custGeom>
            <a:avLst/>
            <a:gdLst>
              <a:gd name="connsiteX0" fmla="*/ 240576 w 3679972"/>
              <a:gd name="connsiteY0" fmla="*/ 190447 h 5334674"/>
              <a:gd name="connsiteX1" fmla="*/ 240576 w 3679972"/>
              <a:gd name="connsiteY1" fmla="*/ 4102690 h 5334674"/>
              <a:gd name="connsiteX2" fmla="*/ 3229319 w 3679972"/>
              <a:gd name="connsiteY2" fmla="*/ 4102690 h 5334674"/>
              <a:gd name="connsiteX3" fmla="*/ 3229319 w 3679972"/>
              <a:gd name="connsiteY3" fmla="*/ 190447 h 5334674"/>
              <a:gd name="connsiteX4" fmla="*/ 0 w 3679972"/>
              <a:gd name="connsiteY4" fmla="*/ 0 h 5334674"/>
              <a:gd name="connsiteX5" fmla="*/ 3679972 w 3679972"/>
              <a:gd name="connsiteY5" fmla="*/ 0 h 5334674"/>
              <a:gd name="connsiteX6" fmla="*/ 3679972 w 3679972"/>
              <a:gd name="connsiteY6" fmla="*/ 5334674 h 5334674"/>
              <a:gd name="connsiteX7" fmla="*/ 0 w 3679972"/>
              <a:gd name="connsiteY7" fmla="*/ 5334674 h 533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79972" h="5334674">
                <a:moveTo>
                  <a:pt x="240576" y="190447"/>
                </a:moveTo>
                <a:lnTo>
                  <a:pt x="240576" y="4102690"/>
                </a:lnTo>
                <a:lnTo>
                  <a:pt x="3229319" y="4102690"/>
                </a:lnTo>
                <a:lnTo>
                  <a:pt x="3229319" y="190447"/>
                </a:lnTo>
                <a:close/>
                <a:moveTo>
                  <a:pt x="0" y="0"/>
                </a:moveTo>
                <a:lnTo>
                  <a:pt x="3679972" y="0"/>
                </a:lnTo>
                <a:lnTo>
                  <a:pt x="3679972" y="5334674"/>
                </a:lnTo>
                <a:lnTo>
                  <a:pt x="0" y="5334674"/>
                </a:lnTo>
                <a:close/>
              </a:path>
            </a:pathLst>
          </a:custGeom>
          <a:solidFill>
            <a:schemeClr val="tx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/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97F6EDF4-43B1-608A-CDEC-17DE8FB385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96" r="20669" b="52312"/>
          <a:stretch/>
        </p:blipFill>
        <p:spPr>
          <a:xfrm>
            <a:off x="7380251" y="1285948"/>
            <a:ext cx="4266294" cy="5165344"/>
          </a:xfrm>
          <a:prstGeom prst="rect">
            <a:avLst/>
          </a:prstGeom>
        </p:spPr>
      </p:pic>
      <p:pic>
        <p:nvPicPr>
          <p:cNvPr id="15" name="그래픽 14" descr="섞기 윤곽선">
            <a:extLst>
              <a:ext uri="{FF2B5EF4-FFF2-40B4-BE49-F238E27FC236}">
                <a16:creationId xmlns:a16="http://schemas.microsoft.com/office/drawing/2014/main" id="{431426E6-6B4F-186E-1C76-7BF386A1C4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4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3909529" y="484828"/>
            <a:ext cx="4282746" cy="740688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4053614" y="624340"/>
            <a:ext cx="3996692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SOURCE CODE</a:t>
            </a:r>
            <a:endParaRPr lang="en-US" altLang="ko-Kore-KR" sz="2400" dirty="0">
              <a:solidFill>
                <a:srgbClr val="262626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197F18-0DDD-3130-57A7-9216820BCB79}"/>
              </a:ext>
            </a:extLst>
          </p:cNvPr>
          <p:cNvGrpSpPr/>
          <p:nvPr/>
        </p:nvGrpSpPr>
        <p:grpSpPr>
          <a:xfrm>
            <a:off x="5675604" y="421690"/>
            <a:ext cx="840793" cy="74645"/>
            <a:chOff x="5751804" y="421690"/>
            <a:chExt cx="840793" cy="7464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9DD93C6-78A3-DBBB-0E0C-146B9AF36F8B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5C5459D5-BC57-E44C-EB3D-390FA3623907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5D91F1E7-CBB9-48F5-DDE5-BD19035DCE19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39D55245-B374-FD83-3E15-E96CF6044472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DBC5D00-A6FD-43ED-CA41-C86A18B0C355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3F17CFF5-94E4-47E4-F5FD-D400E1164A91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80F686F-7A97-B079-E69A-B4BAEE4DFB8B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97F6EDF4-43B1-608A-CDEC-17DE8FB38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6" r="20669" b="52312"/>
          <a:stretch/>
        </p:blipFill>
        <p:spPr>
          <a:xfrm>
            <a:off x="7380811" y="1285800"/>
            <a:ext cx="4266294" cy="5165344"/>
          </a:xfrm>
          <a:prstGeom prst="rect">
            <a:avLst/>
          </a:prstGeom>
        </p:spPr>
      </p:pic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56DE7914-8BAA-25A8-82FF-EF37F655D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440" r="-1243"/>
          <a:stretch/>
        </p:blipFill>
        <p:spPr>
          <a:xfrm>
            <a:off x="675068" y="1163791"/>
            <a:ext cx="4811331" cy="5404322"/>
          </a:xfrm>
          <a:prstGeom prst="rect">
            <a:avLst/>
          </a:prstGeom>
        </p:spPr>
      </p:pic>
      <p:pic>
        <p:nvPicPr>
          <p:cNvPr id="34" name="그래픽 33" descr="섞기 윤곽선">
            <a:extLst>
              <a:ext uri="{FF2B5EF4-FFF2-40B4-BE49-F238E27FC236}">
                <a16:creationId xmlns:a16="http://schemas.microsoft.com/office/drawing/2014/main" id="{C0D5A5B2-89C4-574D-94A9-450DB40DE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791203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9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4808339" y="628643"/>
            <a:ext cx="2575322" cy="461665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5243545" y="628643"/>
            <a:ext cx="1704910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구현화면</a:t>
            </a:r>
            <a:endParaRPr kumimoji="1" lang="ko-Kore-KR" altLang="en-US" sz="2400" dirty="0">
              <a:solidFill>
                <a:srgbClr val="26262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E17C757-F8EB-0D9F-A5D8-72F204E43A1C}"/>
              </a:ext>
            </a:extLst>
          </p:cNvPr>
          <p:cNvGrpSpPr/>
          <p:nvPr/>
        </p:nvGrpSpPr>
        <p:grpSpPr>
          <a:xfrm>
            <a:off x="5675604" y="421690"/>
            <a:ext cx="840793" cy="74645"/>
            <a:chOff x="5751804" y="421690"/>
            <a:chExt cx="840793" cy="7464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437C330-22C6-D227-BE3C-0E21BCF8352C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D3C6786-1F52-77A4-E0F5-56F88AACD40B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40F1E40E-5041-CD1A-F6B8-8CEC79026B7A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417C2B8-228F-2835-52E3-A57B2BF802D6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3C5CEB2E-979A-03D0-930D-13C6434E46DA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B90DED18-970D-727D-CC4D-FB03AC54227B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843B24F-236D-256E-8054-010F18BC8408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95327C9-CF1D-0C76-950C-A62B43900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50" y="2133600"/>
            <a:ext cx="3937000" cy="12954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153A2B31-53D1-1710-BE8E-F42C09B86FCF}"/>
              </a:ext>
            </a:extLst>
          </p:cNvPr>
          <p:cNvGrpSpPr/>
          <p:nvPr/>
        </p:nvGrpSpPr>
        <p:grpSpPr>
          <a:xfrm>
            <a:off x="676338" y="1219200"/>
            <a:ext cx="3624943" cy="914400"/>
            <a:chOff x="676338" y="1561233"/>
            <a:chExt cx="3624943" cy="91440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F3BF1F8-AFAC-C7DB-164A-179E30105E95}"/>
                </a:ext>
              </a:extLst>
            </p:cNvPr>
            <p:cNvGrpSpPr/>
            <p:nvPr/>
          </p:nvGrpSpPr>
          <p:grpSpPr>
            <a:xfrm>
              <a:off x="676338" y="1561233"/>
              <a:ext cx="914400" cy="914400"/>
              <a:chOff x="5638800" y="2971800"/>
              <a:chExt cx="914400" cy="914400"/>
            </a:xfrm>
          </p:grpSpPr>
          <p:pic>
            <p:nvPicPr>
              <p:cNvPr id="18" name="그래픽 17" descr="프로젝터 화면 단색으로 채워진">
                <a:extLst>
                  <a:ext uri="{FF2B5EF4-FFF2-40B4-BE49-F238E27FC236}">
                    <a16:creationId xmlns:a16="http://schemas.microsoft.com/office/drawing/2014/main" id="{64D6BF5B-8B50-AFBA-7E57-2347B40FC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17569C-9DBC-A458-9CC6-6802C0DAA464}"/>
                  </a:ext>
                </a:extLst>
              </p:cNvPr>
              <p:cNvSpPr txBox="1"/>
              <p:nvPr/>
            </p:nvSpPr>
            <p:spPr>
              <a:xfrm>
                <a:off x="5943344" y="3151414"/>
                <a:ext cx="5349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dirty="0"/>
                  <a:t>1</a:t>
                </a:r>
                <a:endParaRPr kumimoji="1" lang="ko-Kore-KR" altLang="en-US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F7391B-FA28-B8D4-B22F-2F1555B00ED2}"/>
                </a:ext>
              </a:extLst>
            </p:cNvPr>
            <p:cNvSpPr txBox="1"/>
            <p:nvPr/>
          </p:nvSpPr>
          <p:spPr>
            <a:xfrm>
              <a:off x="1590738" y="1817505"/>
              <a:ext cx="2710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Server </a:t>
              </a:r>
              <a:r>
                <a:rPr kumimoji="1" lang="ko-KR" altLang="en-US" dirty="0"/>
                <a:t>부분</a:t>
              </a:r>
              <a:endParaRPr kumimoji="1" lang="ko-Kore-KR" altLang="en-US" dirty="0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7FD0BCCC-7320-6799-7599-F8961C605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38" y="4890716"/>
            <a:ext cx="7772400" cy="1584329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9DD3CA-6FFD-F914-7E05-44E57B6CDD70}"/>
              </a:ext>
            </a:extLst>
          </p:cNvPr>
          <p:cNvGrpSpPr/>
          <p:nvPr/>
        </p:nvGrpSpPr>
        <p:grpSpPr>
          <a:xfrm>
            <a:off x="685150" y="3988938"/>
            <a:ext cx="3624943" cy="914400"/>
            <a:chOff x="676338" y="1561233"/>
            <a:chExt cx="3624943" cy="91440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17BBB3A-4037-31B9-AAB9-683A86796579}"/>
                </a:ext>
              </a:extLst>
            </p:cNvPr>
            <p:cNvGrpSpPr/>
            <p:nvPr/>
          </p:nvGrpSpPr>
          <p:grpSpPr>
            <a:xfrm>
              <a:off x="676338" y="1561233"/>
              <a:ext cx="914400" cy="914400"/>
              <a:chOff x="5638800" y="2971800"/>
              <a:chExt cx="914400" cy="914400"/>
            </a:xfrm>
          </p:grpSpPr>
          <p:pic>
            <p:nvPicPr>
              <p:cNvPr id="28" name="그래픽 27" descr="프로젝터 화면 단색으로 채워진">
                <a:extLst>
                  <a:ext uri="{FF2B5EF4-FFF2-40B4-BE49-F238E27FC236}">
                    <a16:creationId xmlns:a16="http://schemas.microsoft.com/office/drawing/2014/main" id="{BE9D31A5-EEAC-74AB-7D20-C50C3D96C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0F3385-A2BF-6EC4-26DB-A8E6D7840A11}"/>
                  </a:ext>
                </a:extLst>
              </p:cNvPr>
              <p:cNvSpPr txBox="1"/>
              <p:nvPr/>
            </p:nvSpPr>
            <p:spPr>
              <a:xfrm>
                <a:off x="5943344" y="3151414"/>
                <a:ext cx="5349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2</a:t>
                </a:r>
                <a:endParaRPr kumimoji="1" lang="ko-Kore-KR" altLang="en-US" dirty="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703086-10A0-3CFB-BA21-47A419AE99C3}"/>
                </a:ext>
              </a:extLst>
            </p:cNvPr>
            <p:cNvSpPr txBox="1"/>
            <p:nvPr/>
          </p:nvSpPr>
          <p:spPr>
            <a:xfrm>
              <a:off x="1590738" y="1817505"/>
              <a:ext cx="2710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Client Intro </a:t>
              </a:r>
              <a:r>
                <a:rPr kumimoji="1" lang="ko-KR" altLang="en-US" dirty="0"/>
                <a:t>부분</a:t>
              </a:r>
              <a:endParaRPr kumimoji="1"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6194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4808339" y="628643"/>
            <a:ext cx="2575322" cy="461665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5243545" y="628643"/>
            <a:ext cx="1704910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구현화면</a:t>
            </a:r>
            <a:endParaRPr kumimoji="1" lang="ko-Kore-KR" altLang="en-US" sz="2400" dirty="0">
              <a:solidFill>
                <a:srgbClr val="26262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E17C757-F8EB-0D9F-A5D8-72F204E43A1C}"/>
              </a:ext>
            </a:extLst>
          </p:cNvPr>
          <p:cNvGrpSpPr/>
          <p:nvPr/>
        </p:nvGrpSpPr>
        <p:grpSpPr>
          <a:xfrm>
            <a:off x="5675604" y="421690"/>
            <a:ext cx="840793" cy="74645"/>
            <a:chOff x="5751804" y="421690"/>
            <a:chExt cx="840793" cy="7464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437C330-22C6-D227-BE3C-0E21BCF8352C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D3C6786-1F52-77A4-E0F5-56F88AACD40B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40F1E40E-5041-CD1A-F6B8-8CEC79026B7A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417C2B8-228F-2835-52E3-A57B2BF802D6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3C5CEB2E-979A-03D0-930D-13C6434E46DA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B90DED18-970D-727D-CC4D-FB03AC54227B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843B24F-236D-256E-8054-010F18BC8408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53A2B31-53D1-1710-BE8E-F42C09B86FCF}"/>
              </a:ext>
            </a:extLst>
          </p:cNvPr>
          <p:cNvGrpSpPr/>
          <p:nvPr/>
        </p:nvGrpSpPr>
        <p:grpSpPr>
          <a:xfrm>
            <a:off x="676338" y="1219200"/>
            <a:ext cx="4132000" cy="914400"/>
            <a:chOff x="676338" y="1561233"/>
            <a:chExt cx="4132000" cy="91440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F3BF1F8-AFAC-C7DB-164A-179E30105E95}"/>
                </a:ext>
              </a:extLst>
            </p:cNvPr>
            <p:cNvGrpSpPr/>
            <p:nvPr/>
          </p:nvGrpSpPr>
          <p:grpSpPr>
            <a:xfrm>
              <a:off x="676338" y="1561233"/>
              <a:ext cx="914400" cy="914400"/>
              <a:chOff x="5638800" y="2971800"/>
              <a:chExt cx="914400" cy="914400"/>
            </a:xfrm>
          </p:grpSpPr>
          <p:pic>
            <p:nvPicPr>
              <p:cNvPr id="18" name="그래픽 17" descr="프로젝터 화면 단색으로 채워진">
                <a:extLst>
                  <a:ext uri="{FF2B5EF4-FFF2-40B4-BE49-F238E27FC236}">
                    <a16:creationId xmlns:a16="http://schemas.microsoft.com/office/drawing/2014/main" id="{64D6BF5B-8B50-AFBA-7E57-2347B40FC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17569C-9DBC-A458-9CC6-6802C0DAA464}"/>
                  </a:ext>
                </a:extLst>
              </p:cNvPr>
              <p:cNvSpPr txBox="1"/>
              <p:nvPr/>
            </p:nvSpPr>
            <p:spPr>
              <a:xfrm>
                <a:off x="5943344" y="3151414"/>
                <a:ext cx="5349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3</a:t>
                </a:r>
                <a:endParaRPr kumimoji="1" lang="ko-Kore-KR" altLang="en-US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F7391B-FA28-B8D4-B22F-2F1555B00ED2}"/>
                </a:ext>
              </a:extLst>
            </p:cNvPr>
            <p:cNvSpPr txBox="1"/>
            <p:nvPr/>
          </p:nvSpPr>
          <p:spPr>
            <a:xfrm>
              <a:off x="1590738" y="1817505"/>
              <a:ext cx="321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다중접속 </a:t>
              </a:r>
              <a:r>
                <a:rPr kumimoji="1" lang="en-US" altLang="ko-KR" dirty="0"/>
                <a:t>,</a:t>
              </a:r>
              <a:r>
                <a:rPr kumimoji="1" lang="ko-KR" altLang="en-US" dirty="0"/>
                <a:t> 게시글 등록 부분</a:t>
              </a:r>
              <a:endParaRPr kumimoji="1" lang="ko-Kore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9DD3CA-6FFD-F914-7E05-44E57B6CDD70}"/>
              </a:ext>
            </a:extLst>
          </p:cNvPr>
          <p:cNvGrpSpPr/>
          <p:nvPr/>
        </p:nvGrpSpPr>
        <p:grpSpPr>
          <a:xfrm>
            <a:off x="685150" y="3988938"/>
            <a:ext cx="3624943" cy="914400"/>
            <a:chOff x="676338" y="1561233"/>
            <a:chExt cx="3624943" cy="91440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17BBB3A-4037-31B9-AAB9-683A86796579}"/>
                </a:ext>
              </a:extLst>
            </p:cNvPr>
            <p:cNvGrpSpPr/>
            <p:nvPr/>
          </p:nvGrpSpPr>
          <p:grpSpPr>
            <a:xfrm>
              <a:off x="676338" y="1561233"/>
              <a:ext cx="914400" cy="914400"/>
              <a:chOff x="5638800" y="2971800"/>
              <a:chExt cx="914400" cy="914400"/>
            </a:xfrm>
          </p:grpSpPr>
          <p:pic>
            <p:nvPicPr>
              <p:cNvPr id="28" name="그래픽 27" descr="프로젝터 화면 단색으로 채워진">
                <a:extLst>
                  <a:ext uri="{FF2B5EF4-FFF2-40B4-BE49-F238E27FC236}">
                    <a16:creationId xmlns:a16="http://schemas.microsoft.com/office/drawing/2014/main" id="{BE9D31A5-EEAC-74AB-7D20-C50C3D96C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0F3385-A2BF-6EC4-26DB-A8E6D7840A11}"/>
                  </a:ext>
                </a:extLst>
              </p:cNvPr>
              <p:cNvSpPr txBox="1"/>
              <p:nvPr/>
            </p:nvSpPr>
            <p:spPr>
              <a:xfrm>
                <a:off x="5943344" y="3151414"/>
                <a:ext cx="5349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4</a:t>
                </a:r>
                <a:endParaRPr kumimoji="1" lang="ko-Kore-KR" altLang="en-US" dirty="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703086-10A0-3CFB-BA21-47A419AE99C3}"/>
                </a:ext>
              </a:extLst>
            </p:cNvPr>
            <p:cNvSpPr txBox="1"/>
            <p:nvPr/>
          </p:nvSpPr>
          <p:spPr>
            <a:xfrm>
              <a:off x="1590738" y="1817505"/>
              <a:ext cx="2710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게시판 목록 확인 부분</a:t>
              </a:r>
              <a:endParaRPr kumimoji="1" lang="ko-Kore-KR" altLang="en-US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636F9EFF-5F56-256C-C22C-16BE3E418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50" y="2234148"/>
            <a:ext cx="7772400" cy="119485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9768650-8433-D691-3254-466EE818B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50" y="5174314"/>
            <a:ext cx="7772400" cy="108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4808339" y="628643"/>
            <a:ext cx="2575322" cy="461665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5243545" y="628643"/>
            <a:ext cx="1704910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구현화면</a:t>
            </a:r>
            <a:endParaRPr kumimoji="1" lang="ko-Kore-KR" altLang="en-US" sz="2400" dirty="0">
              <a:solidFill>
                <a:srgbClr val="26262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E17C757-F8EB-0D9F-A5D8-72F204E43A1C}"/>
              </a:ext>
            </a:extLst>
          </p:cNvPr>
          <p:cNvGrpSpPr/>
          <p:nvPr/>
        </p:nvGrpSpPr>
        <p:grpSpPr>
          <a:xfrm>
            <a:off x="5675604" y="421690"/>
            <a:ext cx="840793" cy="74645"/>
            <a:chOff x="5751804" y="421690"/>
            <a:chExt cx="840793" cy="7464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437C330-22C6-D227-BE3C-0E21BCF8352C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D3C6786-1F52-77A4-E0F5-56F88AACD40B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40F1E40E-5041-CD1A-F6B8-8CEC79026B7A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417C2B8-228F-2835-52E3-A57B2BF802D6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3C5CEB2E-979A-03D0-930D-13C6434E46DA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B90DED18-970D-727D-CC4D-FB03AC54227B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843B24F-236D-256E-8054-010F18BC8408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53A2B31-53D1-1710-BE8E-F42C09B86FCF}"/>
              </a:ext>
            </a:extLst>
          </p:cNvPr>
          <p:cNvGrpSpPr/>
          <p:nvPr/>
        </p:nvGrpSpPr>
        <p:grpSpPr>
          <a:xfrm>
            <a:off x="676338" y="1219200"/>
            <a:ext cx="3624943" cy="914400"/>
            <a:chOff x="676338" y="1561233"/>
            <a:chExt cx="3624943" cy="91440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F3BF1F8-AFAC-C7DB-164A-179E30105E95}"/>
                </a:ext>
              </a:extLst>
            </p:cNvPr>
            <p:cNvGrpSpPr/>
            <p:nvPr/>
          </p:nvGrpSpPr>
          <p:grpSpPr>
            <a:xfrm>
              <a:off x="676338" y="1561233"/>
              <a:ext cx="914400" cy="914400"/>
              <a:chOff x="5638800" y="2971800"/>
              <a:chExt cx="914400" cy="914400"/>
            </a:xfrm>
          </p:grpSpPr>
          <p:pic>
            <p:nvPicPr>
              <p:cNvPr id="18" name="그래픽 17" descr="프로젝터 화면 단색으로 채워진">
                <a:extLst>
                  <a:ext uri="{FF2B5EF4-FFF2-40B4-BE49-F238E27FC236}">
                    <a16:creationId xmlns:a16="http://schemas.microsoft.com/office/drawing/2014/main" id="{64D6BF5B-8B50-AFBA-7E57-2347B40FC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17569C-9DBC-A458-9CC6-6802C0DAA464}"/>
                  </a:ext>
                </a:extLst>
              </p:cNvPr>
              <p:cNvSpPr txBox="1"/>
              <p:nvPr/>
            </p:nvSpPr>
            <p:spPr>
              <a:xfrm>
                <a:off x="5943344" y="3151414"/>
                <a:ext cx="5349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5</a:t>
                </a:r>
                <a:endParaRPr kumimoji="1" lang="ko-Kore-KR" altLang="en-US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F7391B-FA28-B8D4-B22F-2F1555B00ED2}"/>
                </a:ext>
              </a:extLst>
            </p:cNvPr>
            <p:cNvSpPr txBox="1"/>
            <p:nvPr/>
          </p:nvSpPr>
          <p:spPr>
            <a:xfrm>
              <a:off x="1590738" y="1817505"/>
              <a:ext cx="2710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게시글 내용 확인 부분</a:t>
              </a:r>
              <a:endParaRPr kumimoji="1" lang="ko-Kore-KR" altLang="en-US" dirty="0"/>
            </a:p>
          </p:txBody>
        </p:sp>
      </p:grp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0E9C34C-BE43-9D12-DCB0-2E43ED126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38" y="2184825"/>
            <a:ext cx="7772400" cy="441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4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4808339" y="628643"/>
            <a:ext cx="2575322" cy="461665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5243545" y="628643"/>
            <a:ext cx="1704910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구현화면</a:t>
            </a:r>
            <a:endParaRPr kumimoji="1" lang="ko-Kore-KR" altLang="en-US" sz="2400" dirty="0">
              <a:solidFill>
                <a:srgbClr val="26262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E17C757-F8EB-0D9F-A5D8-72F204E43A1C}"/>
              </a:ext>
            </a:extLst>
          </p:cNvPr>
          <p:cNvGrpSpPr/>
          <p:nvPr/>
        </p:nvGrpSpPr>
        <p:grpSpPr>
          <a:xfrm>
            <a:off x="5675604" y="421690"/>
            <a:ext cx="840793" cy="74645"/>
            <a:chOff x="5751804" y="421690"/>
            <a:chExt cx="840793" cy="7464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437C330-22C6-D227-BE3C-0E21BCF8352C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D3C6786-1F52-77A4-E0F5-56F88AACD40B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40F1E40E-5041-CD1A-F6B8-8CEC79026B7A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417C2B8-228F-2835-52E3-A57B2BF802D6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3C5CEB2E-979A-03D0-930D-13C6434E46DA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B90DED18-970D-727D-CC4D-FB03AC54227B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843B24F-236D-256E-8054-010F18BC8408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53A2B31-53D1-1710-BE8E-F42C09B86FCF}"/>
              </a:ext>
            </a:extLst>
          </p:cNvPr>
          <p:cNvGrpSpPr/>
          <p:nvPr/>
        </p:nvGrpSpPr>
        <p:grpSpPr>
          <a:xfrm>
            <a:off x="676338" y="1219200"/>
            <a:ext cx="4132000" cy="914400"/>
            <a:chOff x="676338" y="1561233"/>
            <a:chExt cx="4132000" cy="91440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F3BF1F8-AFAC-C7DB-164A-179E30105E95}"/>
                </a:ext>
              </a:extLst>
            </p:cNvPr>
            <p:cNvGrpSpPr/>
            <p:nvPr/>
          </p:nvGrpSpPr>
          <p:grpSpPr>
            <a:xfrm>
              <a:off x="676338" y="1561233"/>
              <a:ext cx="914400" cy="914400"/>
              <a:chOff x="5638800" y="2971800"/>
              <a:chExt cx="914400" cy="914400"/>
            </a:xfrm>
          </p:grpSpPr>
          <p:pic>
            <p:nvPicPr>
              <p:cNvPr id="18" name="그래픽 17" descr="프로젝터 화면 단색으로 채워진">
                <a:extLst>
                  <a:ext uri="{FF2B5EF4-FFF2-40B4-BE49-F238E27FC236}">
                    <a16:creationId xmlns:a16="http://schemas.microsoft.com/office/drawing/2014/main" id="{64D6BF5B-8B50-AFBA-7E57-2347B40FC5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17569C-9DBC-A458-9CC6-6802C0DAA464}"/>
                  </a:ext>
                </a:extLst>
              </p:cNvPr>
              <p:cNvSpPr txBox="1"/>
              <p:nvPr/>
            </p:nvSpPr>
            <p:spPr>
              <a:xfrm>
                <a:off x="5943344" y="3151414"/>
                <a:ext cx="5349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6</a:t>
                </a:r>
                <a:endParaRPr kumimoji="1" lang="ko-Kore-KR" altLang="en-US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F7391B-FA28-B8D4-B22F-2F1555B00ED2}"/>
                </a:ext>
              </a:extLst>
            </p:cNvPr>
            <p:cNvSpPr txBox="1"/>
            <p:nvPr/>
          </p:nvSpPr>
          <p:spPr>
            <a:xfrm>
              <a:off x="1590738" y="1817505"/>
              <a:ext cx="321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게시글 삭제 기능 확인 부분</a:t>
              </a:r>
              <a:endParaRPr kumimoji="1" lang="ko-Kore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9DD3CA-6FFD-F914-7E05-44E57B6CDD70}"/>
              </a:ext>
            </a:extLst>
          </p:cNvPr>
          <p:cNvGrpSpPr/>
          <p:nvPr/>
        </p:nvGrpSpPr>
        <p:grpSpPr>
          <a:xfrm>
            <a:off x="676338" y="4334619"/>
            <a:ext cx="5613014" cy="914400"/>
            <a:chOff x="676338" y="1561233"/>
            <a:chExt cx="5613014" cy="91440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17BBB3A-4037-31B9-AAB9-683A86796579}"/>
                </a:ext>
              </a:extLst>
            </p:cNvPr>
            <p:cNvGrpSpPr/>
            <p:nvPr/>
          </p:nvGrpSpPr>
          <p:grpSpPr>
            <a:xfrm>
              <a:off x="676338" y="1561233"/>
              <a:ext cx="914400" cy="914400"/>
              <a:chOff x="5638800" y="2971800"/>
              <a:chExt cx="914400" cy="914400"/>
            </a:xfrm>
          </p:grpSpPr>
          <p:pic>
            <p:nvPicPr>
              <p:cNvPr id="28" name="그래픽 27" descr="프로젝터 화면 단색으로 채워진">
                <a:extLst>
                  <a:ext uri="{FF2B5EF4-FFF2-40B4-BE49-F238E27FC236}">
                    <a16:creationId xmlns:a16="http://schemas.microsoft.com/office/drawing/2014/main" id="{BE9D31A5-EEAC-74AB-7D20-C50C3D96C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00F3385-A2BF-6EC4-26DB-A8E6D7840A11}"/>
                  </a:ext>
                </a:extLst>
              </p:cNvPr>
              <p:cNvSpPr txBox="1"/>
              <p:nvPr/>
            </p:nvSpPr>
            <p:spPr>
              <a:xfrm>
                <a:off x="5943344" y="3151414"/>
                <a:ext cx="5349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/>
                  <a:t>7</a:t>
                </a:r>
                <a:endParaRPr kumimoji="1" lang="ko-Kore-KR" altLang="en-US" dirty="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703086-10A0-3CFB-BA21-47A419AE99C3}"/>
                </a:ext>
              </a:extLst>
            </p:cNvPr>
            <p:cNvSpPr txBox="1"/>
            <p:nvPr/>
          </p:nvSpPr>
          <p:spPr>
            <a:xfrm>
              <a:off x="1590738" y="1817505"/>
              <a:ext cx="4698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dirty="0"/>
                <a:t>접속</a:t>
              </a:r>
              <a:r>
                <a:rPr kumimoji="1" lang="ko-KR" altLang="en-US" dirty="0"/>
                <a:t> 종료 후 </a:t>
              </a:r>
              <a:r>
                <a:rPr kumimoji="1" lang="ko-KR" altLang="en-US" dirty="0" err="1"/>
                <a:t>다른유저</a:t>
              </a:r>
              <a:r>
                <a:rPr kumimoji="1" lang="ko-KR" altLang="en-US" dirty="0"/>
                <a:t> 접속 유지 확인 부분</a:t>
              </a:r>
              <a:endParaRPr kumimoji="1" lang="ko-Kore-KR" altLang="en-US" dirty="0"/>
            </a:p>
          </p:txBody>
        </p:sp>
      </p:grp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DB4559C9-0454-A658-DB6B-BC1CCB777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48" y="2115001"/>
            <a:ext cx="7772400" cy="223821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7651AA0-8B84-1C85-DF95-1384160BB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19" y="5249019"/>
            <a:ext cx="7772400" cy="13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5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4808339" y="628643"/>
            <a:ext cx="2575322" cy="461665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5161899" y="628643"/>
            <a:ext cx="1957357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개선</a:t>
            </a:r>
            <a:r>
              <a:rPr kumimoji="1" lang="en-US" altLang="ko-KR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r>
              <a:rPr kumimoji="1" lang="ko-KR" altLang="en-US" sz="2400" dirty="0" err="1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느낀점</a:t>
            </a:r>
            <a:endParaRPr kumimoji="1" lang="ko-Kore-KR" altLang="en-US" sz="2400" dirty="0">
              <a:solidFill>
                <a:srgbClr val="26262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5" name="그래픽 14" descr="3D 안경 단색으로 채워진">
            <a:extLst>
              <a:ext uri="{FF2B5EF4-FFF2-40B4-BE49-F238E27FC236}">
                <a16:creationId xmlns:a16="http://schemas.microsoft.com/office/drawing/2014/main" id="{47DE266A-B1F9-CD13-B128-846E1E1B8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-149464"/>
            <a:ext cx="914400" cy="914400"/>
          </a:xfrm>
          <a:prstGeom prst="rect">
            <a:avLst/>
          </a:prstGeom>
        </p:spPr>
      </p:pic>
      <p:sp>
        <p:nvSpPr>
          <p:cNvPr id="13" name="Rectangle 58">
            <a:extLst>
              <a:ext uri="{FF2B5EF4-FFF2-40B4-BE49-F238E27FC236}">
                <a16:creationId xmlns:a16="http://schemas.microsoft.com/office/drawing/2014/main" id="{3A2B0603-45FE-F8A6-5282-ECDBE8B26816}"/>
              </a:ext>
            </a:extLst>
          </p:cNvPr>
          <p:cNvSpPr/>
          <p:nvPr/>
        </p:nvSpPr>
        <p:spPr>
          <a:xfrm>
            <a:off x="2730013" y="1945294"/>
            <a:ext cx="2360460" cy="3231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1500" b="1" cap="all" dirty="0">
                <a:solidFill>
                  <a:schemeClr val="tx1">
                    <a:lumMod val="50000"/>
                  </a:schemeClr>
                </a:solidFill>
              </a:rPr>
              <a:t>GitHub Connect</a:t>
            </a:r>
          </a:p>
        </p:txBody>
      </p:sp>
      <p:cxnSp>
        <p:nvCxnSpPr>
          <p:cNvPr id="18" name="Straight Connector 61">
            <a:extLst>
              <a:ext uri="{FF2B5EF4-FFF2-40B4-BE49-F238E27FC236}">
                <a16:creationId xmlns:a16="http://schemas.microsoft.com/office/drawing/2014/main" id="{49B904B8-A201-909B-F9FA-70D5B90D602F}"/>
              </a:ext>
            </a:extLst>
          </p:cNvPr>
          <p:cNvCxnSpPr>
            <a:cxnSpLocks/>
          </p:cNvCxnSpPr>
          <p:nvPr/>
        </p:nvCxnSpPr>
        <p:spPr>
          <a:xfrm>
            <a:off x="2730013" y="2308157"/>
            <a:ext cx="1126104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8">
            <a:extLst>
              <a:ext uri="{FF2B5EF4-FFF2-40B4-BE49-F238E27FC236}">
                <a16:creationId xmlns:a16="http://schemas.microsoft.com/office/drawing/2014/main" id="{C1D54E1E-819B-ECDA-57AA-FA727D6F423B}"/>
              </a:ext>
            </a:extLst>
          </p:cNvPr>
          <p:cNvSpPr/>
          <p:nvPr/>
        </p:nvSpPr>
        <p:spPr>
          <a:xfrm>
            <a:off x="2730013" y="4347701"/>
            <a:ext cx="2360460" cy="3231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1500" b="1" cap="all" dirty="0" err="1">
                <a:solidFill>
                  <a:schemeClr val="tx1">
                    <a:lumMod val="50000"/>
                  </a:schemeClr>
                </a:solidFill>
              </a:rPr>
              <a:t>SOcket</a:t>
            </a:r>
            <a:endParaRPr lang="en-US" sz="1500" b="1" cap="all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54" name="Straight Connector 61">
            <a:extLst>
              <a:ext uri="{FF2B5EF4-FFF2-40B4-BE49-F238E27FC236}">
                <a16:creationId xmlns:a16="http://schemas.microsoft.com/office/drawing/2014/main" id="{728A8650-942E-3820-7995-AA480253D65A}"/>
              </a:ext>
            </a:extLst>
          </p:cNvPr>
          <p:cNvCxnSpPr>
            <a:cxnSpLocks/>
          </p:cNvCxnSpPr>
          <p:nvPr/>
        </p:nvCxnSpPr>
        <p:spPr>
          <a:xfrm>
            <a:off x="2730013" y="4710564"/>
            <a:ext cx="1126104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8">
            <a:extLst>
              <a:ext uri="{FF2B5EF4-FFF2-40B4-BE49-F238E27FC236}">
                <a16:creationId xmlns:a16="http://schemas.microsoft.com/office/drawing/2014/main" id="{8ACDFF39-5FA3-AD85-B2DE-1360AF0FBA67}"/>
              </a:ext>
            </a:extLst>
          </p:cNvPr>
          <p:cNvSpPr/>
          <p:nvPr/>
        </p:nvSpPr>
        <p:spPr>
          <a:xfrm>
            <a:off x="8599111" y="1945294"/>
            <a:ext cx="2360460" cy="3231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1500" b="1" cap="all" dirty="0">
                <a:solidFill>
                  <a:schemeClr val="tx1">
                    <a:lumMod val="50000"/>
                  </a:schemeClr>
                </a:solidFill>
              </a:rPr>
              <a:t>branch</a:t>
            </a:r>
          </a:p>
        </p:txBody>
      </p:sp>
      <p:cxnSp>
        <p:nvCxnSpPr>
          <p:cNvPr id="58" name="Straight Connector 61">
            <a:extLst>
              <a:ext uri="{FF2B5EF4-FFF2-40B4-BE49-F238E27FC236}">
                <a16:creationId xmlns:a16="http://schemas.microsoft.com/office/drawing/2014/main" id="{832F9E91-C0C9-70B2-6A88-1CB71F3940E6}"/>
              </a:ext>
            </a:extLst>
          </p:cNvPr>
          <p:cNvCxnSpPr>
            <a:cxnSpLocks/>
          </p:cNvCxnSpPr>
          <p:nvPr/>
        </p:nvCxnSpPr>
        <p:spPr>
          <a:xfrm>
            <a:off x="8599111" y="2308157"/>
            <a:ext cx="1126104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58">
            <a:extLst>
              <a:ext uri="{FF2B5EF4-FFF2-40B4-BE49-F238E27FC236}">
                <a16:creationId xmlns:a16="http://schemas.microsoft.com/office/drawing/2014/main" id="{D58FCE1D-3691-4294-5586-AFC072DCB44A}"/>
              </a:ext>
            </a:extLst>
          </p:cNvPr>
          <p:cNvSpPr/>
          <p:nvPr/>
        </p:nvSpPr>
        <p:spPr>
          <a:xfrm>
            <a:off x="8599111" y="4347701"/>
            <a:ext cx="2360460" cy="323165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1500" b="1" cap="all" dirty="0" err="1">
                <a:solidFill>
                  <a:schemeClr val="tx1">
                    <a:lumMod val="50000"/>
                  </a:schemeClr>
                </a:solidFill>
              </a:rPr>
              <a:t>UNICODe</a:t>
            </a:r>
            <a:endParaRPr lang="en-US" sz="1500" b="1" cap="all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5" name="Rectangle 60">
            <a:extLst>
              <a:ext uri="{FF2B5EF4-FFF2-40B4-BE49-F238E27FC236}">
                <a16:creationId xmlns:a16="http://schemas.microsoft.com/office/drawing/2014/main" id="{89D7B059-EF1A-EE54-1593-A95BE90193A8}"/>
              </a:ext>
            </a:extLst>
          </p:cNvPr>
          <p:cNvSpPr/>
          <p:nvPr/>
        </p:nvSpPr>
        <p:spPr>
          <a:xfrm>
            <a:off x="8599111" y="4764030"/>
            <a:ext cx="2360460" cy="106182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just">
              <a:spcAft>
                <a:spcPts val="900"/>
              </a:spcAft>
            </a:pP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Socket </a:t>
            </a:r>
            <a:r>
              <a:rPr lang="ko-KR" altLang="en-US" sz="1050" dirty="0">
                <a:solidFill>
                  <a:schemeClr val="tx1">
                    <a:lumMod val="75000"/>
                  </a:schemeClr>
                </a:solidFill>
              </a:rPr>
              <a:t>통신시 한글 </a:t>
            </a:r>
            <a:r>
              <a:rPr lang="ko-KR" altLang="en-US" sz="1050" dirty="0" err="1">
                <a:solidFill>
                  <a:schemeClr val="tx1">
                    <a:lumMod val="75000"/>
                  </a:schemeClr>
                </a:solidFill>
              </a:rPr>
              <a:t>깨짐현상</a:t>
            </a:r>
            <a:r>
              <a:rPr lang="en-US" altLang="ko-KR" sz="1050" dirty="0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ko-KR" altLang="en-US" sz="1050" dirty="0">
                <a:solidFill>
                  <a:schemeClr val="tx1">
                    <a:lumMod val="75000"/>
                  </a:schemeClr>
                </a:solidFill>
              </a:rPr>
              <a:t>이부분은 </a:t>
            </a: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Encoding </a:t>
            </a:r>
            <a:r>
              <a:rPr lang="ko-KR" altLang="en-US" sz="1050" dirty="0">
                <a:solidFill>
                  <a:schemeClr val="tx1">
                    <a:lumMod val="75000"/>
                  </a:schemeClr>
                </a:solidFill>
              </a:rPr>
              <a:t>문제로 </a:t>
            </a:r>
            <a:r>
              <a:rPr lang="en-US" sz="1050" dirty="0">
                <a:solidFill>
                  <a:schemeClr val="tx1">
                    <a:lumMod val="75000"/>
                  </a:schemeClr>
                </a:solidFill>
              </a:rPr>
              <a:t>Client Receiver</a:t>
            </a:r>
            <a:r>
              <a:rPr lang="ko-KR" altLang="en-US" sz="1050" dirty="0">
                <a:solidFill>
                  <a:schemeClr val="tx1">
                    <a:lumMod val="75000"/>
                  </a:schemeClr>
                </a:solidFill>
              </a:rPr>
              <a:t>에서 </a:t>
            </a:r>
            <a:r>
              <a:rPr lang="ko-KR" altLang="en-US" sz="1050" dirty="0" err="1">
                <a:solidFill>
                  <a:schemeClr val="tx1">
                    <a:lumMod val="75000"/>
                  </a:schemeClr>
                </a:solidFill>
              </a:rPr>
              <a:t>정의해줘야하는</a:t>
            </a:r>
            <a:r>
              <a:rPr lang="ko-KR" altLang="en-US" sz="1050" dirty="0">
                <a:solidFill>
                  <a:schemeClr val="tx1">
                    <a:lumMod val="75000"/>
                  </a:schemeClr>
                </a:solidFill>
              </a:rPr>
              <a:t> 부분이 있다는 부분은 알아냈지만 </a:t>
            </a:r>
            <a:r>
              <a:rPr lang="ko-KR" altLang="en-US" sz="1050" dirty="0" err="1">
                <a:solidFill>
                  <a:schemeClr val="tx1">
                    <a:lumMod val="75000"/>
                  </a:schemeClr>
                </a:solidFill>
              </a:rPr>
              <a:t>어떤형시으로</a:t>
            </a:r>
            <a:r>
              <a:rPr lang="ko-KR" altLang="en-US" sz="10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1050" dirty="0" err="1">
                <a:solidFill>
                  <a:schemeClr val="tx1">
                    <a:lumMod val="75000"/>
                  </a:schemeClr>
                </a:solidFill>
              </a:rPr>
              <a:t>정의해야할지를</a:t>
            </a:r>
            <a:r>
              <a:rPr lang="ko-KR" altLang="en-US" sz="10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1050" dirty="0" err="1">
                <a:solidFill>
                  <a:schemeClr val="tx1">
                    <a:lumMod val="75000"/>
                  </a:schemeClr>
                </a:solidFill>
              </a:rPr>
              <a:t>못찾아</a:t>
            </a:r>
            <a:r>
              <a:rPr lang="ko-KR" altLang="en-US" sz="105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1050" dirty="0" err="1">
                <a:solidFill>
                  <a:schemeClr val="tx1">
                    <a:lumMod val="75000"/>
                  </a:schemeClr>
                </a:solidFill>
              </a:rPr>
              <a:t>아직수정하지못했다</a:t>
            </a:r>
            <a:endParaRPr lang="ko-KR" altLang="en-US" sz="105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66" name="Straight Connector 61">
            <a:extLst>
              <a:ext uri="{FF2B5EF4-FFF2-40B4-BE49-F238E27FC236}">
                <a16:creationId xmlns:a16="http://schemas.microsoft.com/office/drawing/2014/main" id="{CA68BC11-1715-B5F2-1DC2-FF8818056BD0}"/>
              </a:ext>
            </a:extLst>
          </p:cNvPr>
          <p:cNvCxnSpPr>
            <a:cxnSpLocks/>
          </p:cNvCxnSpPr>
          <p:nvPr/>
        </p:nvCxnSpPr>
        <p:spPr>
          <a:xfrm>
            <a:off x="8599111" y="4710564"/>
            <a:ext cx="1126104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F692F3D-12FB-9190-930F-7232CE92FDB9}"/>
              </a:ext>
            </a:extLst>
          </p:cNvPr>
          <p:cNvSpPr txBox="1"/>
          <p:nvPr/>
        </p:nvSpPr>
        <p:spPr>
          <a:xfrm>
            <a:off x="2677516" y="2427559"/>
            <a:ext cx="2412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900"/>
              </a:spcAft>
            </a:pPr>
            <a:r>
              <a:rPr lang="en-US" altLang="ko-Kore-KR" sz="1000" dirty="0" err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github</a:t>
            </a:r>
            <a:r>
              <a:rPr lang="ko-KR" altLang="en-US" sz="1000" dirty="0" err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연동과정중에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ore-KR" sz="10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IDE Tool 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설정부분이 </a:t>
            </a:r>
            <a:r>
              <a:rPr lang="ko-KR" altLang="en-US" sz="1000" dirty="0" err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맞지않는부분</a:t>
            </a:r>
            <a:r>
              <a:rPr lang="en-US" altLang="ko-KR" sz="10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en-US" altLang="ko-Kore-KR" sz="10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Eclipse 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모듈관련</a:t>
            </a:r>
            <a:r>
              <a:rPr lang="en-US" altLang="ko-KR" sz="10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이 발생하여 </a:t>
            </a:r>
            <a:r>
              <a:rPr lang="en-US" altLang="ko-Kore-KR" sz="10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Eclipse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로 형상관리가 불가능하다고 판단하여 </a:t>
            </a:r>
            <a:r>
              <a:rPr lang="en-US" altLang="ko-Kore-KR" sz="1000" dirty="0" err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Intellj</a:t>
            </a:r>
            <a:r>
              <a:rPr lang="en-US" altLang="ko-Kore-KR" sz="10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IDE Tool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로 환경설정을 맞춰 코드를 </a:t>
            </a:r>
            <a:r>
              <a:rPr lang="ko-KR" altLang="en-US" sz="1000" dirty="0" err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작성하게되었다</a:t>
            </a:r>
            <a:r>
              <a:rPr lang="en-US" altLang="ko-KR" sz="10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이부분은 </a:t>
            </a:r>
            <a:r>
              <a:rPr lang="en-US" altLang="ko-Kore-KR" sz="10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Eclipse 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관련 지식이 모자라다고 생각되어 추후 </a:t>
            </a:r>
            <a:r>
              <a:rPr lang="ko-KR" altLang="en-US" sz="1000" dirty="0" err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조금더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 정보를 모아보려고 한다</a:t>
            </a:r>
            <a:r>
              <a:rPr lang="en-US" altLang="ko-KR" sz="1000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ore-KR" sz="1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CC598B-8580-9DB7-C655-A87D3549F853}"/>
              </a:ext>
            </a:extLst>
          </p:cNvPr>
          <p:cNvSpPr txBox="1"/>
          <p:nvPr/>
        </p:nvSpPr>
        <p:spPr>
          <a:xfrm>
            <a:off x="2675842" y="4750263"/>
            <a:ext cx="2412957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900"/>
              </a:spcAft>
            </a:pPr>
            <a:r>
              <a:rPr lang="en-US" altLang="ko-Kore-KR" sz="1000" dirty="0">
                <a:solidFill>
                  <a:schemeClr val="tx1">
                    <a:lumMod val="75000"/>
                  </a:schemeClr>
                </a:solidFill>
              </a:rPr>
              <a:t>Socket 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</a:rPr>
              <a:t>에서 연결이 끊김 이후의 </a:t>
            </a:r>
            <a:r>
              <a:rPr lang="ko-KR" altLang="en-US" sz="1000" dirty="0" err="1">
                <a:solidFill>
                  <a:schemeClr val="tx1">
                    <a:lumMod val="75000"/>
                  </a:schemeClr>
                </a:solidFill>
              </a:rPr>
              <a:t>상황에대한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</a:rPr>
              <a:t> 부분이 </a:t>
            </a:r>
            <a:r>
              <a:rPr lang="ko-KR" altLang="en-US" sz="1000" dirty="0" err="1">
                <a:solidFill>
                  <a:schemeClr val="tx1">
                    <a:lumMod val="75000"/>
                  </a:schemeClr>
                </a:solidFill>
              </a:rPr>
              <a:t>어려웠던것같다</a:t>
            </a:r>
            <a:r>
              <a:rPr lang="en-US" altLang="ko-KR" sz="1000" dirty="0">
                <a:solidFill>
                  <a:schemeClr val="tx1">
                    <a:lumMod val="75000"/>
                  </a:schemeClr>
                </a:solidFill>
              </a:rPr>
              <a:t>. 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</a:rPr>
              <a:t>지금도 </a:t>
            </a:r>
            <a:r>
              <a:rPr lang="ko-KR" altLang="en-US" sz="1000" dirty="0" err="1">
                <a:solidFill>
                  <a:schemeClr val="tx1">
                    <a:lumMod val="75000"/>
                  </a:schemeClr>
                </a:solidFill>
              </a:rPr>
              <a:t>해결되지못하는부분은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ore-KR" sz="1000" dirty="0">
                <a:solidFill>
                  <a:schemeClr val="tx1">
                    <a:lumMod val="75000"/>
                  </a:schemeClr>
                </a:solidFill>
              </a:rPr>
              <a:t>Client Socket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</a:rPr>
              <a:t>이 강제적으로 </a:t>
            </a:r>
            <a:r>
              <a:rPr lang="ko-KR" altLang="en-US" sz="1000" dirty="0" err="1">
                <a:solidFill>
                  <a:schemeClr val="tx1">
                    <a:lumMod val="75000"/>
                  </a:schemeClr>
                </a:solidFill>
              </a:rPr>
              <a:t>끊기게되면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1000" dirty="0" err="1">
                <a:solidFill>
                  <a:schemeClr val="tx1">
                    <a:lumMod val="75000"/>
                  </a:schemeClr>
                </a:solidFill>
              </a:rPr>
              <a:t>서버쪽의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ore-KR" sz="1000" dirty="0" err="1">
                <a:solidFill>
                  <a:schemeClr val="tx1">
                    <a:lumMod val="75000"/>
                  </a:schemeClr>
                </a:solidFill>
              </a:rPr>
              <a:t>Stream,Socket</a:t>
            </a:r>
            <a:r>
              <a:rPr lang="en-US" altLang="ko-Kore-KR" sz="1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</a:rPr>
              <a:t>이 </a:t>
            </a:r>
            <a:r>
              <a:rPr lang="en-US" altLang="ko-Kore-KR" sz="1000" dirty="0">
                <a:solidFill>
                  <a:schemeClr val="tx1">
                    <a:lumMod val="75000"/>
                  </a:schemeClr>
                </a:solidFill>
              </a:rPr>
              <a:t>Client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</a:rPr>
              <a:t>의    </a:t>
            </a:r>
            <a:r>
              <a:rPr lang="en-US" altLang="ko-Kore-KR" sz="1000" dirty="0" err="1">
                <a:solidFill>
                  <a:schemeClr val="tx1">
                    <a:lumMod val="75000"/>
                  </a:schemeClr>
                </a:solidFill>
              </a:rPr>
              <a:t>Stream,Socket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</a:rPr>
              <a:t>부분을  찾고 연결시키려고 </a:t>
            </a:r>
            <a:r>
              <a:rPr lang="ko-KR" altLang="en-US" sz="1000" dirty="0" err="1">
                <a:solidFill>
                  <a:schemeClr val="tx1">
                    <a:lumMod val="75000"/>
                  </a:schemeClr>
                </a:solidFill>
              </a:rPr>
              <a:t>하는부분은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1000" dirty="0" err="1">
                <a:solidFill>
                  <a:schemeClr val="tx1">
                    <a:lumMod val="75000"/>
                  </a:schemeClr>
                </a:solidFill>
              </a:rPr>
              <a:t>고치지못했다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</a:rPr>
              <a:t> 정상적으로 </a:t>
            </a:r>
            <a:r>
              <a:rPr lang="en-US" altLang="ko-Kore-KR" sz="1000" dirty="0">
                <a:solidFill>
                  <a:schemeClr val="tx1">
                    <a:lumMod val="75000"/>
                  </a:schemeClr>
                </a:solidFill>
              </a:rPr>
              <a:t>Client </a:t>
            </a:r>
            <a:r>
              <a:rPr lang="en-US" altLang="ko-Kore-KR" sz="1000" dirty="0" err="1">
                <a:solidFill>
                  <a:schemeClr val="tx1">
                    <a:lumMod val="75000"/>
                  </a:schemeClr>
                </a:solidFill>
              </a:rPr>
              <a:t>Socket,Stream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</a:rPr>
              <a:t>을 </a:t>
            </a:r>
            <a:r>
              <a:rPr lang="en-US" altLang="ko-Kore-KR" sz="1000" dirty="0">
                <a:solidFill>
                  <a:schemeClr val="tx1">
                    <a:lumMod val="75000"/>
                  </a:schemeClr>
                </a:solidFill>
              </a:rPr>
              <a:t>Close 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</a:rPr>
              <a:t>시킨다면 해당문제는 </a:t>
            </a:r>
            <a:r>
              <a:rPr lang="ko-KR" altLang="en-US" sz="1000" dirty="0" err="1">
                <a:solidFill>
                  <a:schemeClr val="tx1">
                    <a:lumMod val="75000"/>
                  </a:schemeClr>
                </a:solidFill>
              </a:rPr>
              <a:t>발생하지않지만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</a:rPr>
              <a:t> 이부분에 관해서도 </a:t>
            </a:r>
            <a:r>
              <a:rPr lang="ko-KR" altLang="en-US" sz="1000" dirty="0" err="1">
                <a:solidFill>
                  <a:schemeClr val="tx1">
                    <a:lumMod val="75000"/>
                  </a:schemeClr>
                </a:solidFill>
              </a:rPr>
              <a:t>조금더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1000" dirty="0" err="1">
                <a:solidFill>
                  <a:schemeClr val="tx1">
                    <a:lumMod val="75000"/>
                  </a:schemeClr>
                </a:solidFill>
              </a:rPr>
              <a:t>찾아봐야할것같다</a:t>
            </a:r>
            <a:r>
              <a:rPr lang="en-US" altLang="ko-KR" sz="1000" dirty="0">
                <a:solidFill>
                  <a:schemeClr val="tx1">
                    <a:lumMod val="75000"/>
                  </a:schemeClr>
                </a:solidFill>
              </a:rPr>
              <a:t>.</a:t>
            </a:r>
          </a:p>
          <a:p>
            <a:pPr algn="just">
              <a:spcAft>
                <a:spcPts val="900"/>
              </a:spcAft>
            </a:pPr>
            <a:endParaRPr lang="en-US" altLang="ko-Kore-KR" sz="1000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4CCE4FB-095A-D419-3A9E-CB0B487613EE}"/>
              </a:ext>
            </a:extLst>
          </p:cNvPr>
          <p:cNvSpPr txBox="1"/>
          <p:nvPr/>
        </p:nvSpPr>
        <p:spPr>
          <a:xfrm>
            <a:off x="8546614" y="2401322"/>
            <a:ext cx="24129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900"/>
              </a:spcAft>
            </a:pPr>
            <a:r>
              <a:rPr lang="en-US" altLang="ko-Kore-KR" sz="1000" dirty="0">
                <a:solidFill>
                  <a:schemeClr val="tx1">
                    <a:lumMod val="75000"/>
                  </a:schemeClr>
                </a:solidFill>
              </a:rPr>
              <a:t>git </a:t>
            </a:r>
            <a:r>
              <a:rPr lang="ko-KR" altLang="en-US" sz="1000" dirty="0" err="1">
                <a:solidFill>
                  <a:schemeClr val="tx1">
                    <a:lumMod val="75000"/>
                  </a:schemeClr>
                </a:solidFill>
              </a:rPr>
              <a:t>을사용하면서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ore-KR" sz="1000" dirty="0">
                <a:solidFill>
                  <a:schemeClr val="tx1">
                    <a:lumMod val="75000"/>
                  </a:schemeClr>
                </a:solidFill>
              </a:rPr>
              <a:t>branch</a:t>
            </a:r>
            <a:r>
              <a:rPr lang="ko-KR" altLang="en-US" sz="1000" dirty="0" err="1">
                <a:solidFill>
                  <a:schemeClr val="tx1">
                    <a:lumMod val="75000"/>
                  </a:schemeClr>
                </a:solidFill>
              </a:rPr>
              <a:t>를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1000" dirty="0" err="1">
                <a:solidFill>
                  <a:schemeClr val="tx1">
                    <a:lumMod val="75000"/>
                  </a:schemeClr>
                </a:solidFill>
              </a:rPr>
              <a:t>나누지않았던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1000" dirty="0" err="1">
                <a:solidFill>
                  <a:schemeClr val="tx1">
                    <a:lumMod val="75000"/>
                  </a:schemeClr>
                </a:solidFill>
              </a:rPr>
              <a:t>부분이아쉬웠다</a:t>
            </a:r>
            <a:r>
              <a:rPr lang="en-US" altLang="ko-KR" sz="1000" dirty="0">
                <a:solidFill>
                  <a:schemeClr val="tx1">
                    <a:lumMod val="75000"/>
                  </a:schemeClr>
                </a:solidFill>
              </a:rPr>
              <a:t>. 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</a:rPr>
              <a:t>처음에는 패키지단위로 나눠서 제작하기때문에 굳이 </a:t>
            </a:r>
            <a:r>
              <a:rPr lang="en-US" altLang="ko-Kore-KR" sz="1000" dirty="0">
                <a:solidFill>
                  <a:schemeClr val="tx1">
                    <a:lumMod val="75000"/>
                  </a:schemeClr>
                </a:solidFill>
              </a:rPr>
              <a:t>branch </a:t>
            </a:r>
            <a:r>
              <a:rPr lang="ko-KR" altLang="en-US" sz="1000" dirty="0" err="1">
                <a:solidFill>
                  <a:schemeClr val="tx1">
                    <a:lumMod val="75000"/>
                  </a:schemeClr>
                </a:solidFill>
              </a:rPr>
              <a:t>를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1000" dirty="0" err="1">
                <a:solidFill>
                  <a:schemeClr val="tx1">
                    <a:lumMod val="75000"/>
                  </a:schemeClr>
                </a:solidFill>
              </a:rPr>
              <a:t>만들지않아도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</a:rPr>
              <a:t> 된다고 판단하였으나 </a:t>
            </a:r>
            <a:r>
              <a:rPr lang="en-US" altLang="ko-Kore-KR" sz="1000" dirty="0">
                <a:solidFill>
                  <a:schemeClr val="tx1">
                    <a:lumMod val="75000"/>
                  </a:schemeClr>
                </a:solidFill>
              </a:rPr>
              <a:t>branch</a:t>
            </a:r>
            <a:r>
              <a:rPr lang="ko-KR" altLang="en-US" sz="1000" dirty="0" err="1">
                <a:solidFill>
                  <a:schemeClr val="tx1">
                    <a:lumMod val="75000"/>
                  </a:schemeClr>
                </a:solidFill>
              </a:rPr>
              <a:t>를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</a:rPr>
              <a:t> 이용했다면 서로의 기능을 </a:t>
            </a:r>
            <a:r>
              <a:rPr lang="en-US" altLang="ko-Kore-KR" sz="1000" dirty="0">
                <a:solidFill>
                  <a:schemeClr val="tx1">
                    <a:lumMod val="75000"/>
                  </a:schemeClr>
                </a:solidFill>
              </a:rPr>
              <a:t>merge</a:t>
            </a:r>
            <a:r>
              <a:rPr lang="ko-KR" altLang="en-US" sz="1000" dirty="0" err="1">
                <a:solidFill>
                  <a:schemeClr val="tx1">
                    <a:lumMod val="75000"/>
                  </a:schemeClr>
                </a:solidFill>
              </a:rPr>
              <a:t>할수있는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</a:rPr>
              <a:t> 부분도 있었기에 아쉽다고 생각했다</a:t>
            </a:r>
            <a:r>
              <a:rPr lang="en-US" altLang="ko-KR" sz="1000" dirty="0">
                <a:solidFill>
                  <a:schemeClr val="tx1">
                    <a:lumMod val="75000"/>
                  </a:schemeClr>
                </a:solidFill>
              </a:rPr>
              <a:t>. 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</a:rPr>
              <a:t>다음부터는 </a:t>
            </a:r>
            <a:r>
              <a:rPr lang="en-US" altLang="ko-Kore-KR" sz="1000" dirty="0">
                <a:solidFill>
                  <a:schemeClr val="tx1">
                    <a:lumMod val="75000"/>
                  </a:schemeClr>
                </a:solidFill>
              </a:rPr>
              <a:t>branch</a:t>
            </a:r>
            <a:r>
              <a:rPr lang="ko-KR" altLang="en-US" sz="1000" dirty="0" err="1">
                <a:solidFill>
                  <a:schemeClr val="tx1">
                    <a:lumMod val="75000"/>
                  </a:schemeClr>
                </a:solidFill>
              </a:rPr>
              <a:t>를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</a:rPr>
              <a:t> 나누고 </a:t>
            </a:r>
            <a:r>
              <a:rPr lang="en-US" altLang="ko-Kore-KR" sz="1000" dirty="0">
                <a:solidFill>
                  <a:schemeClr val="tx1">
                    <a:lumMod val="75000"/>
                  </a:schemeClr>
                </a:solidFill>
              </a:rPr>
              <a:t>merge</a:t>
            </a:r>
            <a:r>
              <a:rPr lang="ko-KR" altLang="en-US" sz="1000" dirty="0" err="1">
                <a:solidFill>
                  <a:schemeClr val="tx1">
                    <a:lumMod val="75000"/>
                  </a:schemeClr>
                </a:solidFill>
              </a:rPr>
              <a:t>시킬수있도록</a:t>
            </a:r>
            <a:r>
              <a:rPr lang="ko-KR" altLang="en-US" sz="1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ko-KR" altLang="en-US" sz="1000" dirty="0" err="1">
                <a:solidFill>
                  <a:schemeClr val="tx1">
                    <a:lumMod val="75000"/>
                  </a:schemeClr>
                </a:solidFill>
              </a:rPr>
              <a:t>해야겠다</a:t>
            </a:r>
            <a:r>
              <a:rPr lang="en-US" altLang="ko-KR" sz="1000" dirty="0">
                <a:solidFill>
                  <a:schemeClr val="tx1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06A9132D-6F25-962E-93CB-DCE2B5C1254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FFC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3423" y="2120714"/>
            <a:ext cx="1620000" cy="1620000"/>
          </a:xfrm>
          <a:prstGeom prst="ellipse">
            <a:avLst/>
          </a:prstGeom>
          <a:ln w="38100" cap="rnd"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3" name="그래픽 72" descr="레이블 단색으로 채워진">
            <a:extLst>
              <a:ext uri="{FF2B5EF4-FFF2-40B4-BE49-F238E27FC236}">
                <a16:creationId xmlns:a16="http://schemas.microsoft.com/office/drawing/2014/main" id="{C1CCF1DF-1066-AC8B-A146-5D56D00F2A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2049" y="1943235"/>
            <a:ext cx="2045911" cy="2045911"/>
          </a:xfrm>
          <a:prstGeom prst="rect">
            <a:avLst/>
          </a:prstGeom>
        </p:spPr>
      </p:pic>
      <p:pic>
        <p:nvPicPr>
          <p:cNvPr id="77" name="그래픽 76" descr="연결됨 연결 해제됨 단색으로 채워진">
            <a:extLst>
              <a:ext uri="{FF2B5EF4-FFF2-40B4-BE49-F238E27FC236}">
                <a16:creationId xmlns:a16="http://schemas.microsoft.com/office/drawing/2014/main" id="{49C1A038-F085-539B-3386-2D574676C7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704" y="4332228"/>
            <a:ext cx="1620001" cy="1620001"/>
          </a:xfrm>
          <a:prstGeom prst="rect">
            <a:avLst/>
          </a:prstGeom>
        </p:spPr>
      </p:pic>
      <p:pic>
        <p:nvPicPr>
          <p:cNvPr id="79" name="그래픽 78" descr="모스 코드 단색으로 채워진">
            <a:extLst>
              <a:ext uri="{FF2B5EF4-FFF2-40B4-BE49-F238E27FC236}">
                <a16:creationId xmlns:a16="http://schemas.microsoft.com/office/drawing/2014/main" id="{2FC8350B-660A-9FFD-63D9-19E02D5AEC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68193" y="4149451"/>
            <a:ext cx="1884255" cy="188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7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2" grpId="0"/>
      <p:bldP spid="56" grpId="0"/>
      <p:bldP spid="64" grpId="0"/>
      <p:bldP spid="65" grpId="0"/>
      <p:bldP spid="67" grpId="0"/>
      <p:bldP spid="68" grpId="0"/>
      <p:bldP spid="6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4808339" y="628643"/>
            <a:ext cx="2575322" cy="461665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5161899" y="628643"/>
            <a:ext cx="1957357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개선</a:t>
            </a:r>
            <a:r>
              <a:rPr kumimoji="1" lang="en-US" altLang="ko-KR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</a:t>
            </a:r>
            <a:r>
              <a:rPr kumimoji="1" lang="ko-KR" altLang="en-US" sz="2400" dirty="0" err="1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느낀점</a:t>
            </a:r>
            <a:endParaRPr kumimoji="1" lang="ko-Kore-KR" altLang="en-US" sz="2400" dirty="0">
              <a:solidFill>
                <a:srgbClr val="26262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5" name="그래픽 14" descr="3D 안경 단색으로 채워진">
            <a:extLst>
              <a:ext uri="{FF2B5EF4-FFF2-40B4-BE49-F238E27FC236}">
                <a16:creationId xmlns:a16="http://schemas.microsoft.com/office/drawing/2014/main" id="{47DE266A-B1F9-CD13-B128-846E1E1B8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-149464"/>
            <a:ext cx="914400" cy="914400"/>
          </a:xfrm>
          <a:prstGeom prst="rect">
            <a:avLst/>
          </a:prstGeom>
        </p:spPr>
      </p:pic>
      <p:sp>
        <p:nvSpPr>
          <p:cNvPr id="23" name="Freeform: Shape 75">
            <a:extLst>
              <a:ext uri="{FF2B5EF4-FFF2-40B4-BE49-F238E27FC236}">
                <a16:creationId xmlns:a16="http://schemas.microsoft.com/office/drawing/2014/main" id="{F09FE236-24AC-A64C-9BC2-91DC3A463556}"/>
              </a:ext>
            </a:extLst>
          </p:cNvPr>
          <p:cNvSpPr/>
          <p:nvPr/>
        </p:nvSpPr>
        <p:spPr>
          <a:xfrm rot="2700000">
            <a:off x="294506" y="5055009"/>
            <a:ext cx="2217548" cy="603421"/>
          </a:xfrm>
          <a:custGeom>
            <a:avLst/>
            <a:gdLst>
              <a:gd name="connsiteX0" fmla="*/ 0 w 1922815"/>
              <a:gd name="connsiteY0" fmla="*/ 0 h 523220"/>
              <a:gd name="connsiteX1" fmla="*/ 1922815 w 1922815"/>
              <a:gd name="connsiteY1" fmla="*/ 0 h 523220"/>
              <a:gd name="connsiteX2" fmla="*/ 1922815 w 1922815"/>
              <a:gd name="connsiteY2" fmla="*/ 523220 h 523220"/>
              <a:gd name="connsiteX3" fmla="*/ 0 w 1922815"/>
              <a:gd name="connsiteY3" fmla="*/ 52322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2815" h="523220">
                <a:moveTo>
                  <a:pt x="0" y="0"/>
                </a:moveTo>
                <a:lnTo>
                  <a:pt x="1922815" y="0"/>
                </a:lnTo>
                <a:lnTo>
                  <a:pt x="1922815" y="523220"/>
                </a:lnTo>
                <a:lnTo>
                  <a:pt x="0" y="52322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350" dirty="0"/>
              <a:t>KIM Hyung Ho </a:t>
            </a:r>
          </a:p>
        </p:txBody>
      </p:sp>
      <p:sp>
        <p:nvSpPr>
          <p:cNvPr id="24" name="Freeform: Shape 72">
            <a:extLst>
              <a:ext uri="{FF2B5EF4-FFF2-40B4-BE49-F238E27FC236}">
                <a16:creationId xmlns:a16="http://schemas.microsoft.com/office/drawing/2014/main" id="{D88FB69B-CA80-ACE1-E7A8-72C5F57B2122}"/>
              </a:ext>
            </a:extLst>
          </p:cNvPr>
          <p:cNvSpPr/>
          <p:nvPr/>
        </p:nvSpPr>
        <p:spPr>
          <a:xfrm>
            <a:off x="2401105" y="1220937"/>
            <a:ext cx="3136086" cy="3136086"/>
          </a:xfrm>
          <a:custGeom>
            <a:avLst/>
            <a:gdLst>
              <a:gd name="connsiteX0" fmla="*/ 1359636 w 2719271"/>
              <a:gd name="connsiteY0" fmla="*/ 0 h 2719271"/>
              <a:gd name="connsiteX1" fmla="*/ 2719271 w 2719271"/>
              <a:gd name="connsiteY1" fmla="*/ 1359636 h 2719271"/>
              <a:gd name="connsiteX2" fmla="*/ 1359636 w 2719271"/>
              <a:gd name="connsiteY2" fmla="*/ 2719271 h 2719271"/>
              <a:gd name="connsiteX3" fmla="*/ 0 w 2719271"/>
              <a:gd name="connsiteY3" fmla="*/ 1359636 h 2719271"/>
              <a:gd name="connsiteX4" fmla="*/ 1359636 w 2719271"/>
              <a:gd name="connsiteY4" fmla="*/ 0 h 2719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9271" h="2719271">
                <a:moveTo>
                  <a:pt x="1359636" y="0"/>
                </a:moveTo>
                <a:lnTo>
                  <a:pt x="2719271" y="1359636"/>
                </a:lnTo>
                <a:lnTo>
                  <a:pt x="1359636" y="2719271"/>
                </a:lnTo>
                <a:lnTo>
                  <a:pt x="0" y="1359636"/>
                </a:lnTo>
                <a:lnTo>
                  <a:pt x="13596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11480" rIns="411480" rtlCol="0" anchor="ctr"/>
          <a:lstStyle/>
          <a:p>
            <a:pPr algn="ctr">
              <a:spcAft>
                <a:spcPts val="900"/>
              </a:spcAft>
            </a:pPr>
            <a:endParaRPr lang="en-US" altLang="ko-KR" sz="800" dirty="0"/>
          </a:p>
          <a:p>
            <a:pPr algn="ctr">
              <a:spcAft>
                <a:spcPts val="900"/>
              </a:spcAft>
            </a:pPr>
            <a:r>
              <a:rPr lang="ko-KR" altLang="en-US" sz="700" dirty="0"/>
              <a:t>수업에서 배운 내용들을 종합해서 코드를 작성하는 것에 대해 복잡하고 어렵다는 생각이 많이 들어 시작하기가 힘들었지만 </a:t>
            </a:r>
            <a:r>
              <a:rPr lang="ko-KR" altLang="en-US" sz="700" dirty="0" err="1"/>
              <a:t>쿠마상의</a:t>
            </a:r>
            <a:r>
              <a:rPr lang="ko-KR" altLang="en-US" sz="700" dirty="0"/>
              <a:t> 조언과 도움으로 코드를 완성해가면서 즐거움을 느꼈다</a:t>
            </a:r>
            <a:r>
              <a:rPr lang="en-US" altLang="ko-KR" sz="700" dirty="0"/>
              <a:t>. </a:t>
            </a:r>
            <a:r>
              <a:rPr lang="ko-KR" altLang="en-US" sz="700" dirty="0"/>
              <a:t>처음으로 </a:t>
            </a:r>
            <a:r>
              <a:rPr lang="en-US" sz="700" dirty="0" err="1"/>
              <a:t>Github</a:t>
            </a:r>
            <a:r>
              <a:rPr lang="ko-KR" altLang="en-US" sz="700" dirty="0"/>
              <a:t>도 사용해 보면서 신기하기도 했고 팀원 끼리 코드리뷰를 하면서 서로의 부족한 점과 보완할 점을 </a:t>
            </a:r>
            <a:r>
              <a:rPr lang="ko-KR" altLang="en-US" sz="700" dirty="0" err="1"/>
              <a:t>공유한것도</a:t>
            </a:r>
            <a:r>
              <a:rPr lang="ko-KR" altLang="en-US" sz="700" dirty="0"/>
              <a:t> 많은 도움이 되었다고 생각한다</a:t>
            </a:r>
            <a:r>
              <a:rPr lang="en-US" altLang="ko-KR" sz="700" dirty="0"/>
              <a:t>.</a:t>
            </a:r>
          </a:p>
          <a:p>
            <a:pPr algn="ctr">
              <a:spcAft>
                <a:spcPts val="900"/>
              </a:spcAft>
            </a:pPr>
            <a:r>
              <a:rPr lang="en-US" sz="700" dirty="0"/>
              <a:t>.</a:t>
            </a:r>
          </a:p>
        </p:txBody>
      </p:sp>
      <p:sp>
        <p:nvSpPr>
          <p:cNvPr id="25" name="Freeform: Shape 76">
            <a:extLst>
              <a:ext uri="{FF2B5EF4-FFF2-40B4-BE49-F238E27FC236}">
                <a16:creationId xmlns:a16="http://schemas.microsoft.com/office/drawing/2014/main" id="{0BD2D8A1-932D-1560-98F5-99223C44455D}"/>
              </a:ext>
            </a:extLst>
          </p:cNvPr>
          <p:cNvSpPr/>
          <p:nvPr/>
        </p:nvSpPr>
        <p:spPr>
          <a:xfrm>
            <a:off x="833062" y="2788980"/>
            <a:ext cx="3136086" cy="3136086"/>
          </a:xfrm>
          <a:custGeom>
            <a:avLst/>
            <a:gdLst>
              <a:gd name="connsiteX0" fmla="*/ 1359636 w 2719271"/>
              <a:gd name="connsiteY0" fmla="*/ 0 h 2719271"/>
              <a:gd name="connsiteX1" fmla="*/ 2719271 w 2719271"/>
              <a:gd name="connsiteY1" fmla="*/ 1359636 h 2719271"/>
              <a:gd name="connsiteX2" fmla="*/ 1359636 w 2719271"/>
              <a:gd name="connsiteY2" fmla="*/ 2719271 h 2719271"/>
              <a:gd name="connsiteX3" fmla="*/ 0 w 2719271"/>
              <a:gd name="connsiteY3" fmla="*/ 1359636 h 2719271"/>
              <a:gd name="connsiteX4" fmla="*/ 1359636 w 2719271"/>
              <a:gd name="connsiteY4" fmla="*/ 0 h 2719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9271" h="2719271">
                <a:moveTo>
                  <a:pt x="1359636" y="0"/>
                </a:moveTo>
                <a:lnTo>
                  <a:pt x="2719271" y="1359636"/>
                </a:lnTo>
                <a:lnTo>
                  <a:pt x="1359636" y="2719271"/>
                </a:lnTo>
                <a:lnTo>
                  <a:pt x="0" y="1359636"/>
                </a:lnTo>
                <a:lnTo>
                  <a:pt x="13596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5" name="그림 34" descr="잔디, 나무, 실외, 하늘이(가) 표시된 사진&#10;&#10;자동 생성된 설명">
            <a:extLst>
              <a:ext uri="{FF2B5EF4-FFF2-40B4-BE49-F238E27FC236}">
                <a16:creationId xmlns:a16="http://schemas.microsoft.com/office/drawing/2014/main" id="{5BC87EBE-E9A7-3582-D067-F6A30265A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686383">
            <a:off x="1278991" y="3243160"/>
            <a:ext cx="2225601" cy="2246583"/>
          </a:xfrm>
          <a:prstGeom prst="rect">
            <a:avLst/>
          </a:prstGeom>
        </p:spPr>
      </p:pic>
      <p:sp>
        <p:nvSpPr>
          <p:cNvPr id="36" name="Freeform: Shape 75">
            <a:extLst>
              <a:ext uri="{FF2B5EF4-FFF2-40B4-BE49-F238E27FC236}">
                <a16:creationId xmlns:a16="http://schemas.microsoft.com/office/drawing/2014/main" id="{81952C4D-A816-BEDE-F400-7D3ACE034735}"/>
              </a:ext>
            </a:extLst>
          </p:cNvPr>
          <p:cNvSpPr/>
          <p:nvPr/>
        </p:nvSpPr>
        <p:spPr>
          <a:xfrm rot="2700000">
            <a:off x="3426692" y="5190060"/>
            <a:ext cx="2217548" cy="603421"/>
          </a:xfrm>
          <a:custGeom>
            <a:avLst/>
            <a:gdLst>
              <a:gd name="connsiteX0" fmla="*/ 0 w 1922815"/>
              <a:gd name="connsiteY0" fmla="*/ 0 h 523220"/>
              <a:gd name="connsiteX1" fmla="*/ 1922815 w 1922815"/>
              <a:gd name="connsiteY1" fmla="*/ 0 h 523220"/>
              <a:gd name="connsiteX2" fmla="*/ 1922815 w 1922815"/>
              <a:gd name="connsiteY2" fmla="*/ 523220 h 523220"/>
              <a:gd name="connsiteX3" fmla="*/ 0 w 1922815"/>
              <a:gd name="connsiteY3" fmla="*/ 52322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2815" h="523220">
                <a:moveTo>
                  <a:pt x="0" y="0"/>
                </a:moveTo>
                <a:lnTo>
                  <a:pt x="1922815" y="0"/>
                </a:lnTo>
                <a:lnTo>
                  <a:pt x="1922815" y="523220"/>
                </a:lnTo>
                <a:lnTo>
                  <a:pt x="0" y="52322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350" dirty="0"/>
              <a:t>KIM Esther </a:t>
            </a:r>
          </a:p>
        </p:txBody>
      </p:sp>
      <p:sp>
        <p:nvSpPr>
          <p:cNvPr id="37" name="Freeform: Shape 72">
            <a:extLst>
              <a:ext uri="{FF2B5EF4-FFF2-40B4-BE49-F238E27FC236}">
                <a16:creationId xmlns:a16="http://schemas.microsoft.com/office/drawing/2014/main" id="{6543EC5B-4BAE-1F9C-4FB2-F18017B36624}"/>
              </a:ext>
            </a:extLst>
          </p:cNvPr>
          <p:cNvSpPr/>
          <p:nvPr/>
        </p:nvSpPr>
        <p:spPr>
          <a:xfrm>
            <a:off x="5549619" y="1339662"/>
            <a:ext cx="3136086" cy="3136086"/>
          </a:xfrm>
          <a:custGeom>
            <a:avLst/>
            <a:gdLst>
              <a:gd name="connsiteX0" fmla="*/ 1359636 w 2719271"/>
              <a:gd name="connsiteY0" fmla="*/ 0 h 2719271"/>
              <a:gd name="connsiteX1" fmla="*/ 2719271 w 2719271"/>
              <a:gd name="connsiteY1" fmla="*/ 1359636 h 2719271"/>
              <a:gd name="connsiteX2" fmla="*/ 1359636 w 2719271"/>
              <a:gd name="connsiteY2" fmla="*/ 2719271 h 2719271"/>
              <a:gd name="connsiteX3" fmla="*/ 0 w 2719271"/>
              <a:gd name="connsiteY3" fmla="*/ 1359636 h 2719271"/>
              <a:gd name="connsiteX4" fmla="*/ 1359636 w 2719271"/>
              <a:gd name="connsiteY4" fmla="*/ 0 h 2719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9271" h="2719271">
                <a:moveTo>
                  <a:pt x="1359636" y="0"/>
                </a:moveTo>
                <a:lnTo>
                  <a:pt x="2719271" y="1359636"/>
                </a:lnTo>
                <a:lnTo>
                  <a:pt x="1359636" y="2719271"/>
                </a:lnTo>
                <a:lnTo>
                  <a:pt x="0" y="1359636"/>
                </a:lnTo>
                <a:lnTo>
                  <a:pt x="13596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11480" rIns="411480" rtlCol="0" anchor="ctr"/>
          <a:lstStyle/>
          <a:p>
            <a:pPr algn="just">
              <a:spcAft>
                <a:spcPts val="900"/>
              </a:spcAft>
            </a:pPr>
            <a:r>
              <a:rPr lang="ko-KR" altLang="en-US" sz="700" dirty="0"/>
              <a:t>팀 프로젝트는 너무너무 오랜만이어서 좀 낯설었지만 </a:t>
            </a:r>
            <a:r>
              <a:rPr lang="ko-KR" altLang="en-US" sz="700" dirty="0" err="1"/>
              <a:t>쿠마상이</a:t>
            </a:r>
            <a:r>
              <a:rPr lang="ko-KR" altLang="en-US" sz="700" dirty="0"/>
              <a:t> 잘 </a:t>
            </a:r>
            <a:r>
              <a:rPr lang="ko-KR" altLang="en-US" sz="700" dirty="0" err="1"/>
              <a:t>이끌어주셔서</a:t>
            </a:r>
            <a:r>
              <a:rPr lang="ko-KR" altLang="en-US" sz="700" dirty="0"/>
              <a:t> 처음으로 </a:t>
            </a:r>
            <a:r>
              <a:rPr lang="en-US" sz="700" dirty="0"/>
              <a:t>GitHub</a:t>
            </a:r>
            <a:r>
              <a:rPr lang="ko-KR" altLang="en-US" sz="700" dirty="0"/>
              <a:t>도 해보고 </a:t>
            </a:r>
            <a:r>
              <a:rPr lang="en-US" sz="700" dirty="0"/>
              <a:t>GitHub</a:t>
            </a:r>
            <a:r>
              <a:rPr lang="ko-KR" altLang="en-US" sz="700" dirty="0" err="1"/>
              <a:t>를</a:t>
            </a:r>
            <a:r>
              <a:rPr lang="ko-KR" altLang="en-US" sz="700" dirty="0"/>
              <a:t> 통해서 팀원들과 코드 공유하면서 서로 정보도 공유하고 </a:t>
            </a:r>
            <a:r>
              <a:rPr lang="ko-KR" altLang="en-US" sz="700" dirty="0" err="1"/>
              <a:t>개선점이라던지</a:t>
            </a:r>
            <a:r>
              <a:rPr lang="ko-KR" altLang="en-US" sz="700" dirty="0"/>
              <a:t> 이렇게 </a:t>
            </a:r>
            <a:r>
              <a:rPr lang="ko-KR" altLang="en-US" sz="700" dirty="0" err="1"/>
              <a:t>한거</a:t>
            </a:r>
            <a:r>
              <a:rPr lang="ko-KR" altLang="en-US" sz="700" dirty="0"/>
              <a:t> 좋은 것 </a:t>
            </a:r>
            <a:r>
              <a:rPr lang="ko-KR" altLang="en-US" sz="700" dirty="0" err="1"/>
              <a:t>같다던지</a:t>
            </a:r>
            <a:r>
              <a:rPr lang="ko-KR" altLang="en-US" sz="700" dirty="0"/>
              <a:t> 이렇게 </a:t>
            </a:r>
            <a:r>
              <a:rPr lang="ko-KR" altLang="en-US" sz="700" dirty="0" err="1"/>
              <a:t>피드백하는</a:t>
            </a:r>
            <a:r>
              <a:rPr lang="ko-KR" altLang="en-US" sz="700" dirty="0"/>
              <a:t> 점이 좋았다</a:t>
            </a:r>
            <a:r>
              <a:rPr lang="en-US" altLang="ko-KR" sz="700" dirty="0"/>
              <a:t>. </a:t>
            </a:r>
            <a:r>
              <a:rPr lang="ko-KR" altLang="en-US" sz="700" dirty="0"/>
              <a:t>조금 더 시간이 있었으면 더 잘할 수 있었을 것 같다는 아쉬움이 남지만  짧은 시간동안 </a:t>
            </a:r>
            <a:r>
              <a:rPr lang="ko-KR" altLang="en-US" sz="700" dirty="0" err="1"/>
              <a:t>많은걸</a:t>
            </a:r>
            <a:r>
              <a:rPr lang="ko-KR" altLang="en-US" sz="700" dirty="0"/>
              <a:t> 보고 느끼고 배울 수 있는 시간이 되었다</a:t>
            </a:r>
            <a:r>
              <a:rPr lang="en-US" altLang="ko-KR" sz="700" dirty="0"/>
              <a:t>.</a:t>
            </a:r>
            <a:endParaRPr lang="en-US" sz="700" dirty="0"/>
          </a:p>
        </p:txBody>
      </p:sp>
      <p:sp>
        <p:nvSpPr>
          <p:cNvPr id="38" name="Freeform: Shape 76">
            <a:extLst>
              <a:ext uri="{FF2B5EF4-FFF2-40B4-BE49-F238E27FC236}">
                <a16:creationId xmlns:a16="http://schemas.microsoft.com/office/drawing/2014/main" id="{182C4FC3-04B1-9127-16C8-B4A99BC99A27}"/>
              </a:ext>
            </a:extLst>
          </p:cNvPr>
          <p:cNvSpPr/>
          <p:nvPr/>
        </p:nvSpPr>
        <p:spPr>
          <a:xfrm>
            <a:off x="3981576" y="2907705"/>
            <a:ext cx="3136086" cy="3136086"/>
          </a:xfrm>
          <a:custGeom>
            <a:avLst/>
            <a:gdLst>
              <a:gd name="connsiteX0" fmla="*/ 1359636 w 2719271"/>
              <a:gd name="connsiteY0" fmla="*/ 0 h 2719271"/>
              <a:gd name="connsiteX1" fmla="*/ 2719271 w 2719271"/>
              <a:gd name="connsiteY1" fmla="*/ 1359636 h 2719271"/>
              <a:gd name="connsiteX2" fmla="*/ 1359636 w 2719271"/>
              <a:gd name="connsiteY2" fmla="*/ 2719271 h 2719271"/>
              <a:gd name="connsiteX3" fmla="*/ 0 w 2719271"/>
              <a:gd name="connsiteY3" fmla="*/ 1359636 h 2719271"/>
              <a:gd name="connsiteX4" fmla="*/ 1359636 w 2719271"/>
              <a:gd name="connsiteY4" fmla="*/ 0 h 2719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9271" h="2719271">
                <a:moveTo>
                  <a:pt x="1359636" y="0"/>
                </a:moveTo>
                <a:lnTo>
                  <a:pt x="2719271" y="1359636"/>
                </a:lnTo>
                <a:lnTo>
                  <a:pt x="1359636" y="2719271"/>
                </a:lnTo>
                <a:lnTo>
                  <a:pt x="0" y="1359636"/>
                </a:lnTo>
                <a:lnTo>
                  <a:pt x="13596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2" name="Freeform: Shape 75">
            <a:extLst>
              <a:ext uri="{FF2B5EF4-FFF2-40B4-BE49-F238E27FC236}">
                <a16:creationId xmlns:a16="http://schemas.microsoft.com/office/drawing/2014/main" id="{9CDE072F-5BE8-3DDE-07A0-7A01C42C0432}"/>
              </a:ext>
            </a:extLst>
          </p:cNvPr>
          <p:cNvSpPr/>
          <p:nvPr/>
        </p:nvSpPr>
        <p:spPr>
          <a:xfrm rot="2700000">
            <a:off x="6714428" y="5182473"/>
            <a:ext cx="2217548" cy="603421"/>
          </a:xfrm>
          <a:custGeom>
            <a:avLst/>
            <a:gdLst>
              <a:gd name="connsiteX0" fmla="*/ 0 w 1922815"/>
              <a:gd name="connsiteY0" fmla="*/ 0 h 523220"/>
              <a:gd name="connsiteX1" fmla="*/ 1922815 w 1922815"/>
              <a:gd name="connsiteY1" fmla="*/ 0 h 523220"/>
              <a:gd name="connsiteX2" fmla="*/ 1922815 w 1922815"/>
              <a:gd name="connsiteY2" fmla="*/ 523220 h 523220"/>
              <a:gd name="connsiteX3" fmla="*/ 0 w 1922815"/>
              <a:gd name="connsiteY3" fmla="*/ 52322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2815" h="523220">
                <a:moveTo>
                  <a:pt x="0" y="0"/>
                </a:moveTo>
                <a:lnTo>
                  <a:pt x="1922815" y="0"/>
                </a:lnTo>
                <a:lnTo>
                  <a:pt x="1922815" y="523220"/>
                </a:lnTo>
                <a:lnTo>
                  <a:pt x="0" y="52322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350" dirty="0"/>
              <a:t>KIM </a:t>
            </a:r>
            <a:r>
              <a:rPr lang="en-US" sz="1350" dirty="0" err="1"/>
              <a:t>DongGyu</a:t>
            </a:r>
            <a:r>
              <a:rPr lang="en-US" sz="1350" dirty="0"/>
              <a:t> </a:t>
            </a:r>
          </a:p>
        </p:txBody>
      </p:sp>
      <p:sp>
        <p:nvSpPr>
          <p:cNvPr id="43" name="Freeform: Shape 72">
            <a:extLst>
              <a:ext uri="{FF2B5EF4-FFF2-40B4-BE49-F238E27FC236}">
                <a16:creationId xmlns:a16="http://schemas.microsoft.com/office/drawing/2014/main" id="{E31BD856-95FD-48BA-1629-6403A68458FA}"/>
              </a:ext>
            </a:extLst>
          </p:cNvPr>
          <p:cNvSpPr/>
          <p:nvPr/>
        </p:nvSpPr>
        <p:spPr>
          <a:xfrm>
            <a:off x="8821027" y="1348401"/>
            <a:ext cx="3136086" cy="3136086"/>
          </a:xfrm>
          <a:custGeom>
            <a:avLst/>
            <a:gdLst>
              <a:gd name="connsiteX0" fmla="*/ 1359636 w 2719271"/>
              <a:gd name="connsiteY0" fmla="*/ 0 h 2719271"/>
              <a:gd name="connsiteX1" fmla="*/ 2719271 w 2719271"/>
              <a:gd name="connsiteY1" fmla="*/ 1359636 h 2719271"/>
              <a:gd name="connsiteX2" fmla="*/ 1359636 w 2719271"/>
              <a:gd name="connsiteY2" fmla="*/ 2719271 h 2719271"/>
              <a:gd name="connsiteX3" fmla="*/ 0 w 2719271"/>
              <a:gd name="connsiteY3" fmla="*/ 1359636 h 2719271"/>
              <a:gd name="connsiteX4" fmla="*/ 1359636 w 2719271"/>
              <a:gd name="connsiteY4" fmla="*/ 0 h 2719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9271" h="2719271">
                <a:moveTo>
                  <a:pt x="1359636" y="0"/>
                </a:moveTo>
                <a:lnTo>
                  <a:pt x="2719271" y="1359636"/>
                </a:lnTo>
                <a:lnTo>
                  <a:pt x="1359636" y="2719271"/>
                </a:lnTo>
                <a:lnTo>
                  <a:pt x="0" y="1359636"/>
                </a:lnTo>
                <a:lnTo>
                  <a:pt x="13596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11480" rIns="411480" rtlCol="0" anchor="ctr"/>
          <a:lstStyle/>
          <a:p>
            <a:pPr algn="just">
              <a:spcAft>
                <a:spcPts val="900"/>
              </a:spcAft>
            </a:pPr>
            <a:r>
              <a:rPr lang="ko-KR" altLang="en-US" sz="700" dirty="0" err="1"/>
              <a:t>코드리뷰를통해</a:t>
            </a:r>
            <a:r>
              <a:rPr lang="ko-KR" altLang="en-US" sz="700" dirty="0"/>
              <a:t> 서로 </a:t>
            </a:r>
            <a:r>
              <a:rPr lang="ko-KR" altLang="en-US" sz="700" dirty="0" err="1"/>
              <a:t>모르는부분에대해서는</a:t>
            </a:r>
            <a:r>
              <a:rPr lang="ko-KR" altLang="en-US" sz="700" dirty="0"/>
              <a:t> </a:t>
            </a:r>
            <a:r>
              <a:rPr lang="ko-KR" altLang="en-US" sz="700" dirty="0" err="1"/>
              <a:t>다른시각으로</a:t>
            </a:r>
            <a:r>
              <a:rPr lang="ko-KR" altLang="en-US" sz="700" dirty="0"/>
              <a:t> 정보를 공유하고</a:t>
            </a:r>
            <a:r>
              <a:rPr lang="en-US" altLang="ko-KR" sz="700" dirty="0"/>
              <a:t>,</a:t>
            </a:r>
            <a:r>
              <a:rPr lang="en-US" sz="700" dirty="0"/>
              <a:t>git</a:t>
            </a:r>
            <a:r>
              <a:rPr lang="ko-KR" altLang="en-US" sz="700" dirty="0"/>
              <a:t>을 이용한 형상관리부분도 </a:t>
            </a:r>
            <a:r>
              <a:rPr lang="ko-KR" altLang="en-US" sz="700" dirty="0" err="1"/>
              <a:t>기억에남습니다</a:t>
            </a:r>
            <a:r>
              <a:rPr lang="ko-KR" altLang="en-US" sz="700" dirty="0"/>
              <a:t> </a:t>
            </a:r>
            <a:r>
              <a:rPr lang="en-US" altLang="ko-KR" sz="700" dirty="0"/>
              <a:t>1</a:t>
            </a:r>
            <a:r>
              <a:rPr lang="ko-KR" altLang="en-US" sz="700" dirty="0"/>
              <a:t>주일만에 만들어진 부분이라 미흡한 부분도 많았지만 </a:t>
            </a:r>
            <a:r>
              <a:rPr lang="ko-KR" altLang="en-US" sz="700" dirty="0" err="1"/>
              <a:t>조금더</a:t>
            </a:r>
            <a:r>
              <a:rPr lang="ko-KR" altLang="en-US" sz="700" dirty="0"/>
              <a:t> </a:t>
            </a:r>
            <a:r>
              <a:rPr lang="ko-KR" altLang="en-US" sz="700" dirty="0" err="1"/>
              <a:t>성장할수있는</a:t>
            </a:r>
            <a:r>
              <a:rPr lang="ko-KR" altLang="en-US" sz="700" dirty="0"/>
              <a:t> 기회였다고 생각한다</a:t>
            </a:r>
            <a:r>
              <a:rPr lang="en-US" altLang="ko-KR" sz="700" dirty="0"/>
              <a:t> </a:t>
            </a:r>
            <a:r>
              <a:rPr lang="en-US" sz="700" dirty="0"/>
              <a:t>.</a:t>
            </a:r>
            <a:r>
              <a:rPr lang="ko-KR" altLang="en-US" sz="700" dirty="0"/>
              <a:t> 저희 </a:t>
            </a:r>
            <a:r>
              <a:rPr lang="ko-KR" altLang="en-US" sz="700" dirty="0" err="1"/>
              <a:t>코구마상</a:t>
            </a:r>
            <a:r>
              <a:rPr lang="ko-KR" altLang="en-US" sz="700" dirty="0"/>
              <a:t> 분들은 솔직히 </a:t>
            </a:r>
            <a:r>
              <a:rPr lang="ko-KR" altLang="en-US" sz="700" dirty="0" err="1"/>
              <a:t>코구마가</a:t>
            </a:r>
            <a:r>
              <a:rPr lang="ko-KR" altLang="en-US" sz="700" dirty="0"/>
              <a:t> </a:t>
            </a:r>
            <a:r>
              <a:rPr lang="ko-KR" altLang="en-US" sz="700" dirty="0" err="1"/>
              <a:t>아닌것같다고</a:t>
            </a:r>
            <a:r>
              <a:rPr lang="ko-KR" altLang="en-US" sz="700" dirty="0"/>
              <a:t> </a:t>
            </a:r>
            <a:r>
              <a:rPr lang="ko-KR" altLang="en-US" sz="700" dirty="0" err="1"/>
              <a:t>생각한다너무잘</a:t>
            </a:r>
            <a:r>
              <a:rPr lang="ko-KR" altLang="en-US" sz="700" dirty="0"/>
              <a:t> 하셔서 오히려 제가 고마웠다</a:t>
            </a:r>
            <a:r>
              <a:rPr lang="en-US" altLang="ko-KR" sz="700" dirty="0"/>
              <a:t>.</a:t>
            </a:r>
            <a:endParaRPr lang="en-US" sz="700" dirty="0"/>
          </a:p>
        </p:txBody>
      </p:sp>
      <p:sp>
        <p:nvSpPr>
          <p:cNvPr id="44" name="Freeform: Shape 76">
            <a:extLst>
              <a:ext uri="{FF2B5EF4-FFF2-40B4-BE49-F238E27FC236}">
                <a16:creationId xmlns:a16="http://schemas.microsoft.com/office/drawing/2014/main" id="{3A1AEACB-551B-E329-A96E-1E30FF4768F4}"/>
              </a:ext>
            </a:extLst>
          </p:cNvPr>
          <p:cNvSpPr/>
          <p:nvPr/>
        </p:nvSpPr>
        <p:spPr>
          <a:xfrm>
            <a:off x="7252984" y="2916444"/>
            <a:ext cx="3136086" cy="3136086"/>
          </a:xfrm>
          <a:custGeom>
            <a:avLst/>
            <a:gdLst>
              <a:gd name="connsiteX0" fmla="*/ 1359636 w 2719271"/>
              <a:gd name="connsiteY0" fmla="*/ 0 h 2719271"/>
              <a:gd name="connsiteX1" fmla="*/ 2719271 w 2719271"/>
              <a:gd name="connsiteY1" fmla="*/ 1359636 h 2719271"/>
              <a:gd name="connsiteX2" fmla="*/ 1359636 w 2719271"/>
              <a:gd name="connsiteY2" fmla="*/ 2719271 h 2719271"/>
              <a:gd name="connsiteX3" fmla="*/ 0 w 2719271"/>
              <a:gd name="connsiteY3" fmla="*/ 1359636 h 2719271"/>
              <a:gd name="connsiteX4" fmla="*/ 1359636 w 2719271"/>
              <a:gd name="connsiteY4" fmla="*/ 0 h 2719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9271" h="2719271">
                <a:moveTo>
                  <a:pt x="1359636" y="0"/>
                </a:moveTo>
                <a:lnTo>
                  <a:pt x="2719271" y="1359636"/>
                </a:lnTo>
                <a:lnTo>
                  <a:pt x="1359636" y="2719271"/>
                </a:lnTo>
                <a:lnTo>
                  <a:pt x="0" y="1359636"/>
                </a:lnTo>
                <a:lnTo>
                  <a:pt x="13596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657AEEB-5537-E6E9-41A1-4485BAC16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97424">
            <a:off x="7697265" y="3359674"/>
            <a:ext cx="2251520" cy="223992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1DBFEDA-569D-C521-9392-84D81E135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694051">
            <a:off x="4431068" y="3340949"/>
            <a:ext cx="2231738" cy="224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0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36" grpId="0" animBg="1"/>
      <p:bldP spid="37" grpId="0" animBg="1"/>
      <p:bldP spid="38" grpId="0" animBg="1"/>
      <p:bldP spid="42" grpId="0" animBg="1"/>
      <p:bldP spid="43" grpId="0" animBg="1"/>
      <p:bldP spid="4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6D5252-7B09-1DE6-1452-3C7360EFD872}"/>
              </a:ext>
            </a:extLst>
          </p:cNvPr>
          <p:cNvSpPr txBox="1"/>
          <p:nvPr/>
        </p:nvSpPr>
        <p:spPr>
          <a:xfrm>
            <a:off x="4964672" y="1049047"/>
            <a:ext cx="2262657" cy="646331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600" b="1" dirty="0">
                <a:solidFill>
                  <a:srgbClr val="F9F8FD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kumimoji="1" lang="ko-Kore-KR" altLang="en-US" sz="4000" b="1" dirty="0">
              <a:solidFill>
                <a:srgbClr val="F9F8FD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A05F8-543C-D5EB-AAF3-C27CA43B0368}"/>
              </a:ext>
            </a:extLst>
          </p:cNvPr>
          <p:cNvSpPr txBox="1"/>
          <p:nvPr/>
        </p:nvSpPr>
        <p:spPr>
          <a:xfrm>
            <a:off x="4964672" y="1574159"/>
            <a:ext cx="2665338" cy="5159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2400" dirty="0">
                <a:solidFill>
                  <a:srgbClr val="262626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CONCEPT </a:t>
            </a:r>
          </a:p>
          <a:p>
            <a:pPr>
              <a:lnSpc>
                <a:spcPct val="200000"/>
              </a:lnSpc>
            </a:pPr>
            <a:r>
              <a:rPr lang="en-US" altLang="ko-Kore-KR" sz="2400" dirty="0">
                <a:solidFill>
                  <a:srgbClr val="262626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ko-KR" altLang="en-US" sz="2400" dirty="0">
                <a:solidFill>
                  <a:srgbClr val="262626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정의서</a:t>
            </a:r>
            <a:r>
              <a:rPr lang="en-US" altLang="ko-Kore-KR" sz="2400" dirty="0">
                <a:solidFill>
                  <a:srgbClr val="262626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ore-KR" sz="2400" dirty="0">
                <a:solidFill>
                  <a:srgbClr val="262626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400" dirty="0">
                <a:solidFill>
                  <a:srgbClr val="262626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ko-KR" altLang="en-US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설계도</a:t>
            </a:r>
            <a:endParaRPr lang="en-US" altLang="ko-KR" sz="2400" dirty="0">
              <a:solidFill>
                <a:srgbClr val="26262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2400" dirty="0">
                <a:solidFill>
                  <a:srgbClr val="262626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GitHub</a:t>
            </a:r>
          </a:p>
          <a:p>
            <a:pPr>
              <a:lnSpc>
                <a:spcPct val="200000"/>
              </a:lnSpc>
            </a:pPr>
            <a:r>
              <a:rPr lang="en-US" altLang="ko-Kore-KR" sz="2400" dirty="0">
                <a:solidFill>
                  <a:srgbClr val="262626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 sz="2400" dirty="0">
                <a:solidFill>
                  <a:srgbClr val="262626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소스 코드</a:t>
            </a:r>
            <a:endParaRPr lang="en-US" altLang="ko-KR" sz="2400" dirty="0">
              <a:solidFill>
                <a:srgbClr val="262626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en-US" altLang="ko-Kore-KR" sz="2400" dirty="0">
                <a:solidFill>
                  <a:srgbClr val="262626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화면</a:t>
            </a:r>
            <a:endParaRPr lang="en-US" altLang="ko-KR" sz="2400" dirty="0">
              <a:solidFill>
                <a:srgbClr val="26262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rgbClr val="262626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</a:t>
            </a:r>
            <a:r>
              <a:rPr lang="ko-KR" altLang="en-US" sz="2400" dirty="0">
                <a:solidFill>
                  <a:srgbClr val="262626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개선</a:t>
            </a:r>
            <a:r>
              <a:rPr lang="en-US" altLang="ko-KR" sz="2400" dirty="0">
                <a:solidFill>
                  <a:srgbClr val="262626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2400" dirty="0" err="1">
                <a:solidFill>
                  <a:srgbClr val="262626"/>
                </a:solidFill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느낀점</a:t>
            </a:r>
            <a:endParaRPr lang="en-US" altLang="ko-Kore-KR" sz="2400" dirty="0">
              <a:solidFill>
                <a:srgbClr val="262626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D5B997D-56F6-0043-58B3-D70941E65E95}"/>
              </a:ext>
            </a:extLst>
          </p:cNvPr>
          <p:cNvCxnSpPr>
            <a:cxnSpLocks/>
          </p:cNvCxnSpPr>
          <p:nvPr/>
        </p:nvCxnSpPr>
        <p:spPr>
          <a:xfrm>
            <a:off x="-242888" y="1402990"/>
            <a:ext cx="5414963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5B6C2A3D-D317-E10F-1A26-7A4DCF3D2B1F}"/>
              </a:ext>
            </a:extLst>
          </p:cNvPr>
          <p:cNvCxnSpPr>
            <a:cxnSpLocks/>
          </p:cNvCxnSpPr>
          <p:nvPr/>
        </p:nvCxnSpPr>
        <p:spPr>
          <a:xfrm>
            <a:off x="6986587" y="1402990"/>
            <a:ext cx="5414963" cy="0"/>
          </a:xfrm>
          <a:prstGeom prst="line">
            <a:avLst/>
          </a:prstGeom>
          <a:ln w="1905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53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367DD7-156A-B14E-25D3-5F0DDB2BA9A5}"/>
              </a:ext>
            </a:extLst>
          </p:cNvPr>
          <p:cNvSpPr txBox="1"/>
          <p:nvPr/>
        </p:nvSpPr>
        <p:spPr>
          <a:xfrm>
            <a:off x="3294592" y="2705725"/>
            <a:ext cx="5602816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flat" dir="t"/>
            </a:scene3d>
            <a:sp3d z="12700000" extrusionH="19050000" prstMaterial="matte">
              <a:extrusionClr>
                <a:srgbClr val="262626"/>
              </a:extrusionClr>
            </a:sp3d>
          </a:bodyPr>
          <a:lstStyle/>
          <a:p>
            <a:r>
              <a:rPr lang="ko-KR" altLang="en-US" sz="8800" b="1" dirty="0">
                <a:solidFill>
                  <a:srgbClr val="00B0F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89866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099B77A-89F2-8CD6-F2A3-1B670C472BDE}"/>
              </a:ext>
            </a:extLst>
          </p:cNvPr>
          <p:cNvGrpSpPr/>
          <p:nvPr/>
        </p:nvGrpSpPr>
        <p:grpSpPr>
          <a:xfrm>
            <a:off x="4668442" y="628643"/>
            <a:ext cx="2855110" cy="523220"/>
            <a:chOff x="4904446" y="885825"/>
            <a:chExt cx="2855110" cy="52322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F940BED-B99D-53FE-CC48-055DA8C6BD32}"/>
                </a:ext>
              </a:extLst>
            </p:cNvPr>
            <p:cNvGrpSpPr/>
            <p:nvPr/>
          </p:nvGrpSpPr>
          <p:grpSpPr>
            <a:xfrm>
              <a:off x="4904446" y="885825"/>
              <a:ext cx="2855110" cy="461665"/>
              <a:chOff x="3028957" y="914400"/>
              <a:chExt cx="6043607" cy="1114425"/>
            </a:xfrm>
          </p:grpSpPr>
          <p:sp>
            <p:nvSpPr>
              <p:cNvPr id="6" name="직각 삼각형[R] 5">
                <a:extLst>
                  <a:ext uri="{FF2B5EF4-FFF2-40B4-BE49-F238E27FC236}">
                    <a16:creationId xmlns:a16="http://schemas.microsoft.com/office/drawing/2014/main" id="{280F5EDF-F21B-C987-A536-CF699A5D7654}"/>
                  </a:ext>
                </a:extLst>
              </p:cNvPr>
              <p:cNvSpPr/>
              <p:nvPr/>
            </p:nvSpPr>
            <p:spPr>
              <a:xfrm rot="16200000">
                <a:off x="8886825" y="1843087"/>
                <a:ext cx="185738" cy="185738"/>
              </a:xfrm>
              <a:prstGeom prst="rtTriangle">
                <a:avLst/>
              </a:prstGeom>
              <a:solidFill>
                <a:srgbClr val="262626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  <p:sp>
            <p:nvSpPr>
              <p:cNvPr id="7" name="직각 삼각형[R] 6">
                <a:extLst>
                  <a:ext uri="{FF2B5EF4-FFF2-40B4-BE49-F238E27FC236}">
                    <a16:creationId xmlns:a16="http://schemas.microsoft.com/office/drawing/2014/main" id="{AFF34C56-13BA-AB7B-6DA8-E272964B0A52}"/>
                  </a:ext>
                </a:extLst>
              </p:cNvPr>
              <p:cNvSpPr/>
              <p:nvPr/>
            </p:nvSpPr>
            <p:spPr>
              <a:xfrm rot="5400000">
                <a:off x="3028950" y="914400"/>
                <a:ext cx="185738" cy="185738"/>
              </a:xfrm>
              <a:prstGeom prst="rtTriangle">
                <a:avLst/>
              </a:prstGeom>
              <a:solidFill>
                <a:srgbClr val="262626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0A8EC2-76E0-BF24-6940-24D1FA4BA353}"/>
                </a:ext>
              </a:extLst>
            </p:cNvPr>
            <p:cNvSpPr txBox="1"/>
            <p:nvPr/>
          </p:nvSpPr>
          <p:spPr>
            <a:xfrm>
              <a:off x="5377256" y="885825"/>
              <a:ext cx="1909497" cy="523220"/>
            </a:xfrm>
            <a:prstGeom prst="rect">
              <a:avLst/>
            </a:prstGeom>
            <a:solidFill>
              <a:srgbClr val="F9F8F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800" dirty="0">
                  <a:solidFill>
                    <a:srgbClr val="26262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CONCEPT</a:t>
              </a:r>
              <a:endParaRPr kumimoji="1" lang="ko-Kore-KR" altLang="en-US" sz="28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54C25B6-23CD-2CF0-8F77-E806750BF54B}"/>
              </a:ext>
            </a:extLst>
          </p:cNvPr>
          <p:cNvSpPr txBox="1"/>
          <p:nvPr/>
        </p:nvSpPr>
        <p:spPr>
          <a:xfrm>
            <a:off x="1429619" y="2710310"/>
            <a:ext cx="3386045" cy="1437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rgbClr val="26262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네트워크 게시판</a:t>
            </a:r>
            <a:endParaRPr kumimoji="1" lang="en-US" altLang="ko-KR" sz="2400" b="1" dirty="0">
              <a:solidFill>
                <a:srgbClr val="26262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rgbClr val="26262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서버와 클라이언트 개념을 도입하여 </a:t>
            </a:r>
            <a:endParaRPr kumimoji="1" lang="en-US" altLang="ko-KR" dirty="0">
              <a:solidFill>
                <a:srgbClr val="262626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solidFill>
                  <a:srgbClr val="26262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소켓 기반 콘솔 게시판 만들기</a:t>
            </a:r>
            <a:endParaRPr kumimoji="1" lang="ko-Kore-KR" altLang="en-US" dirty="0">
              <a:solidFill>
                <a:srgbClr val="262626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FF1D298-5724-D956-6CC7-B41FC681A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761" y="1821688"/>
            <a:ext cx="5306036" cy="442760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A264CB8-C06C-6852-7AE5-9CA88D8BEF12}"/>
              </a:ext>
            </a:extLst>
          </p:cNvPr>
          <p:cNvGrpSpPr/>
          <p:nvPr/>
        </p:nvGrpSpPr>
        <p:grpSpPr>
          <a:xfrm>
            <a:off x="762770" y="4759471"/>
            <a:ext cx="4762737" cy="1399298"/>
            <a:chOff x="697453" y="4404898"/>
            <a:chExt cx="4762737" cy="139929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B7DFCEB-5045-0A14-2610-6B1D9DF73B98}"/>
                </a:ext>
              </a:extLst>
            </p:cNvPr>
            <p:cNvGrpSpPr/>
            <p:nvPr/>
          </p:nvGrpSpPr>
          <p:grpSpPr>
            <a:xfrm>
              <a:off x="697453" y="4404898"/>
              <a:ext cx="4762737" cy="1399298"/>
              <a:chOff x="697453" y="4750123"/>
              <a:chExt cx="4762737" cy="1399298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4492438A-2F52-579E-1302-99C2B074D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A5A5A5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GlowEdges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97453" y="4776286"/>
                <a:ext cx="985617" cy="98561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2C34D41E-29C0-CC22-675B-189DE8BCA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GlowEdges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22248" y="4750123"/>
                <a:ext cx="1037942" cy="103794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79B0ED-D0C1-2246-46EB-694A77D90FDE}"/>
                  </a:ext>
                </a:extLst>
              </p:cNvPr>
              <p:cNvSpPr txBox="1"/>
              <p:nvPr/>
            </p:nvSpPr>
            <p:spPr>
              <a:xfrm>
                <a:off x="4512256" y="5780089"/>
                <a:ext cx="857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262626"/>
                    </a:solidFill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Server</a:t>
                </a:r>
                <a:endParaRPr lang="ko-KR" altLang="en-US" dirty="0">
                  <a:solidFill>
                    <a:srgbClr val="262626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819BC6-3E17-748D-401C-62EDA17F489E}"/>
                  </a:ext>
                </a:extLst>
              </p:cNvPr>
              <p:cNvSpPr txBox="1"/>
              <p:nvPr/>
            </p:nvSpPr>
            <p:spPr>
              <a:xfrm>
                <a:off x="787747" y="5780089"/>
                <a:ext cx="805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262626"/>
                    </a:solidFill>
                    <a:latin typeface="아리따-돋움(TTF)-Bold" panose="02020603020101020101" pitchFamily="18" charset="-127"/>
                    <a:ea typeface="아리따-돋움(TTF)-Bold" panose="02020603020101020101" pitchFamily="18" charset="-127"/>
                  </a:rPr>
                  <a:t>Client</a:t>
                </a:r>
                <a:endParaRPr lang="ko-KR" altLang="en-US" dirty="0">
                  <a:solidFill>
                    <a:srgbClr val="262626"/>
                  </a:solidFill>
                  <a:latin typeface="아리따-돋움(TTF)-Bold" panose="02020603020101020101" pitchFamily="18" charset="-127"/>
                  <a:ea typeface="아리따-돋움(TTF)-Bold" panose="02020603020101020101" pitchFamily="18" charset="-127"/>
                </a:endParaRPr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8FB38526-4339-386F-81DF-387D2907F8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0312" y="5269094"/>
                <a:ext cx="2304661" cy="0"/>
              </a:xfrm>
              <a:prstGeom prst="straightConnector1">
                <a:avLst/>
              </a:prstGeom>
              <a:ln w="2222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70A62663-851A-C2B9-FC9D-4ABB2EA065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70312" y="5421494"/>
                <a:ext cx="2304661" cy="0"/>
              </a:xfrm>
              <a:prstGeom prst="straightConnector1">
                <a:avLst/>
              </a:prstGeom>
              <a:ln w="2222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803B12-FA4B-7B34-DB51-27ECC9108484}"/>
                </a:ext>
              </a:extLst>
            </p:cNvPr>
            <p:cNvSpPr txBox="1"/>
            <p:nvPr/>
          </p:nvSpPr>
          <p:spPr>
            <a:xfrm>
              <a:off x="1907328" y="4641301"/>
              <a:ext cx="998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서비스 요청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0FEB1A-5464-3BB1-094E-37E50287750C}"/>
                </a:ext>
              </a:extLst>
            </p:cNvPr>
            <p:cNvSpPr txBox="1"/>
            <p:nvPr/>
          </p:nvSpPr>
          <p:spPr>
            <a:xfrm>
              <a:off x="3358670" y="5057607"/>
              <a:ext cx="10379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서비스 제공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987964-266C-92D9-7404-A9154F7EC118}"/>
              </a:ext>
            </a:extLst>
          </p:cNvPr>
          <p:cNvGrpSpPr/>
          <p:nvPr/>
        </p:nvGrpSpPr>
        <p:grpSpPr>
          <a:xfrm>
            <a:off x="5675604" y="421690"/>
            <a:ext cx="840793" cy="74645"/>
            <a:chOff x="5751804" y="421690"/>
            <a:chExt cx="840793" cy="7464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FB8EC75-FF5A-095B-83B1-169F93BE8BA7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B4765FFD-E097-DD96-E269-192E7DEBE5CA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751223DC-AE77-5D12-7729-EBF5329A88CC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B6C2CE04-8217-2D34-32A6-E59BC526A559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EA360FE1-B683-D6D5-AA3A-4798E386B308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6CD24C5C-7E90-EBFE-4344-8AABBFA6527A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7EAD4E0-BB67-2760-9796-C48C82E66EA4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441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4566478" y="526971"/>
            <a:ext cx="2984399" cy="712477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4761750" y="628643"/>
            <a:ext cx="2668501" cy="523220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정의서</a:t>
            </a:r>
            <a:endParaRPr kumimoji="1" lang="ko-Kore-KR" altLang="en-US" sz="2800" b="1" dirty="0">
              <a:solidFill>
                <a:srgbClr val="26262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A8B45A2-201E-AEAF-7E0B-A0A3BB35015A}"/>
              </a:ext>
            </a:extLst>
          </p:cNvPr>
          <p:cNvGrpSpPr/>
          <p:nvPr/>
        </p:nvGrpSpPr>
        <p:grpSpPr>
          <a:xfrm>
            <a:off x="859301" y="1903322"/>
            <a:ext cx="2986000" cy="4208067"/>
            <a:chOff x="895824" y="2021290"/>
            <a:chExt cx="2986000" cy="4208067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7B480677-D194-CD8A-0C50-BCE7C6FD51CD}"/>
                </a:ext>
              </a:extLst>
            </p:cNvPr>
            <p:cNvGrpSpPr/>
            <p:nvPr/>
          </p:nvGrpSpPr>
          <p:grpSpPr>
            <a:xfrm>
              <a:off x="895824" y="2222717"/>
              <a:ext cx="2986000" cy="4006640"/>
              <a:chOff x="8290508" y="1797956"/>
              <a:chExt cx="2986000" cy="4006640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3BB01BAB-FC09-ABA2-DDB8-FF585542FF35}"/>
                  </a:ext>
                </a:extLst>
              </p:cNvPr>
              <p:cNvSpPr/>
              <p:nvPr/>
            </p:nvSpPr>
            <p:spPr>
              <a:xfrm flipH="1" flipV="1">
                <a:off x="8290508" y="2709328"/>
                <a:ext cx="2986000" cy="3095268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46F488AE-6E4C-77F2-7F2E-BEC023C2849C}"/>
                  </a:ext>
                </a:extLst>
              </p:cNvPr>
              <p:cNvGrpSpPr/>
              <p:nvPr/>
            </p:nvGrpSpPr>
            <p:grpSpPr>
              <a:xfrm>
                <a:off x="8291309" y="1797956"/>
                <a:ext cx="2984399" cy="3114613"/>
                <a:chOff x="1071964" y="1914521"/>
                <a:chExt cx="2984399" cy="3114613"/>
              </a:xfrm>
            </p:grpSpPr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CC60F80D-1D27-09FB-CFD9-77DAE3212311}"/>
                    </a:ext>
                  </a:extLst>
                </p:cNvPr>
                <p:cNvGrpSpPr/>
                <p:nvPr/>
              </p:nvGrpSpPr>
              <p:grpSpPr>
                <a:xfrm>
                  <a:off x="1071964" y="1914521"/>
                  <a:ext cx="2984399" cy="799089"/>
                  <a:chOff x="1071964" y="1914521"/>
                  <a:chExt cx="2984399" cy="799089"/>
                </a:xfrm>
              </p:grpSpPr>
              <p:sp>
                <p:nvSpPr>
                  <p:cNvPr id="81" name="자유형 35">
                    <a:extLst>
                      <a:ext uri="{FF2B5EF4-FFF2-40B4-BE49-F238E27FC236}">
                        <a16:creationId xmlns:a16="http://schemas.microsoft.com/office/drawing/2014/main" id="{4963081D-D5C2-08AE-67F9-E0A4E72C1948}"/>
                      </a:ext>
                    </a:extLst>
                  </p:cNvPr>
                  <p:cNvSpPr/>
                  <p:nvPr/>
                </p:nvSpPr>
                <p:spPr>
                  <a:xfrm>
                    <a:off x="1071964" y="1914521"/>
                    <a:ext cx="2984399" cy="114300"/>
                  </a:xfrm>
                  <a:custGeom>
                    <a:avLst/>
                    <a:gdLst>
                      <a:gd name="connsiteX0" fmla="*/ 0 w 3200400"/>
                      <a:gd name="connsiteY0" fmla="*/ 114300 h 114300"/>
                      <a:gd name="connsiteX1" fmla="*/ 3200400 w 3200400"/>
                      <a:gd name="connsiteY1" fmla="*/ 114300 h 114300"/>
                      <a:gd name="connsiteX2" fmla="*/ 3086100 w 3200400"/>
                      <a:gd name="connsiteY2" fmla="*/ 0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200400" h="114300">
                        <a:moveTo>
                          <a:pt x="0" y="114300"/>
                        </a:moveTo>
                        <a:lnTo>
                          <a:pt x="3200400" y="114300"/>
                        </a:lnTo>
                        <a:lnTo>
                          <a:pt x="3086100" y="0"/>
                        </a:lnTo>
                      </a:path>
                    </a:pathLst>
                  </a:custGeom>
                  <a:noFill/>
                  <a:ln w="28575">
                    <a:solidFill>
                      <a:srgbClr val="26262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9E00F8DA-5495-AE80-61D1-AC1A4B65A87C}"/>
                      </a:ext>
                    </a:extLst>
                  </p:cNvPr>
                  <p:cNvSpPr txBox="1"/>
                  <p:nvPr/>
                </p:nvSpPr>
                <p:spPr>
                  <a:xfrm>
                    <a:off x="1071964" y="2251945"/>
                    <a:ext cx="137088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ko-KR" altLang="en-US" sz="2400" b="1" dirty="0"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rPr>
                      <a:t>기본기능</a:t>
                    </a:r>
                    <a:endParaRPr kumimoji="1" lang="ko-Kore-KR" altLang="en-US" sz="2400" b="1" dirty="0"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</p:grp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DB62224-456D-552E-B2C6-7B6D2FEE74D0}"/>
                    </a:ext>
                  </a:extLst>
                </p:cNvPr>
                <p:cNvSpPr txBox="1"/>
                <p:nvPr/>
              </p:nvSpPr>
              <p:spPr>
                <a:xfrm>
                  <a:off x="1151757" y="3164008"/>
                  <a:ext cx="2824812" cy="18651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600" spc="3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서버 </a:t>
                  </a:r>
                  <a:r>
                    <a:rPr kumimoji="1" lang="en-US" altLang="ko-KR" sz="1600" spc="3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IP</a:t>
                  </a:r>
                  <a:r>
                    <a:rPr kumimoji="1" lang="ko-KR" altLang="en-US" sz="1600" spc="3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를 통해 </a:t>
                  </a:r>
                  <a:endParaRPr kumimoji="1" lang="en-US" altLang="ko-KR" sz="1600" spc="300" dirty="0">
                    <a:solidFill>
                      <a:srgbClr val="F9F8FD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600" spc="3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서버로 접속이 가능하다</a:t>
                  </a:r>
                  <a:r>
                    <a:rPr kumimoji="1" lang="en-US" altLang="ko-KR" sz="1600" spc="3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.</a:t>
                  </a:r>
                </a:p>
                <a:p>
                  <a:pPr>
                    <a:lnSpc>
                      <a:spcPct val="120000"/>
                    </a:lnSpc>
                  </a:pPr>
                  <a:endParaRPr kumimoji="1" lang="en-US" altLang="ko-KR" sz="1600" spc="300" dirty="0">
                    <a:solidFill>
                      <a:srgbClr val="F9F8FD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600" spc="3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키보드를 통해</a:t>
                  </a:r>
                  <a:endParaRPr kumimoji="1" lang="en-US" altLang="ko-KR" sz="1600" spc="300" dirty="0">
                    <a:solidFill>
                      <a:srgbClr val="F9F8FD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600" spc="3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게시물 등록 및 조회</a:t>
                  </a:r>
                  <a:endParaRPr kumimoji="1" lang="en-US" altLang="ko-KR" sz="1600" spc="300" dirty="0">
                    <a:solidFill>
                      <a:srgbClr val="F9F8FD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  <a:p>
                  <a:pPr>
                    <a:lnSpc>
                      <a:spcPct val="120000"/>
                    </a:lnSpc>
                    <a:buSzPct val="80000"/>
                  </a:pPr>
                  <a:r>
                    <a:rPr kumimoji="1" lang="ko-KR" altLang="en-US" sz="16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게시물 삭제를 할 수 있다</a:t>
                  </a:r>
                  <a:r>
                    <a:rPr kumimoji="1" lang="en-US" altLang="ko-KR" sz="1600" dirty="0"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.</a:t>
                  </a:r>
                  <a:endParaRPr kumimoji="1" lang="ko-Kore-KR" altLang="en-US" sz="1600" dirty="0">
                    <a:solidFill>
                      <a:srgbClr val="F9F8FD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1FE2AA3-10AD-2B4B-AEE2-918787EE006C}"/>
                </a:ext>
              </a:extLst>
            </p:cNvPr>
            <p:cNvSpPr txBox="1"/>
            <p:nvPr/>
          </p:nvSpPr>
          <p:spPr>
            <a:xfrm>
              <a:off x="895824" y="2021290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클라이언트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B81B952-8A4F-EB3D-AFD6-7D8E77DA3EC1}"/>
              </a:ext>
            </a:extLst>
          </p:cNvPr>
          <p:cNvGrpSpPr/>
          <p:nvPr/>
        </p:nvGrpSpPr>
        <p:grpSpPr>
          <a:xfrm>
            <a:off x="4657983" y="1895301"/>
            <a:ext cx="2986000" cy="4238396"/>
            <a:chOff x="4612337" y="1990961"/>
            <a:chExt cx="2986000" cy="4238396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C6C19551-7783-11BA-AEA2-346B8CBD03B4}"/>
                </a:ext>
              </a:extLst>
            </p:cNvPr>
            <p:cNvGrpSpPr/>
            <p:nvPr/>
          </p:nvGrpSpPr>
          <p:grpSpPr>
            <a:xfrm>
              <a:off x="4612337" y="2222717"/>
              <a:ext cx="2986000" cy="4006640"/>
              <a:chOff x="8290508" y="1797956"/>
              <a:chExt cx="2986000" cy="400664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113097C-0E9E-16F6-144A-45A5F265CBAC}"/>
                  </a:ext>
                </a:extLst>
              </p:cNvPr>
              <p:cNvSpPr/>
              <p:nvPr/>
            </p:nvSpPr>
            <p:spPr>
              <a:xfrm flipH="1" flipV="1">
                <a:off x="8290508" y="2709328"/>
                <a:ext cx="2986000" cy="3095268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2344B8F8-BB8D-1CA3-2AE6-7C08BE684F47}"/>
                  </a:ext>
                </a:extLst>
              </p:cNvPr>
              <p:cNvGrpSpPr/>
              <p:nvPr/>
            </p:nvGrpSpPr>
            <p:grpSpPr>
              <a:xfrm>
                <a:off x="8291309" y="1797956"/>
                <a:ext cx="2984399" cy="3659227"/>
                <a:chOff x="1071964" y="1914521"/>
                <a:chExt cx="2984399" cy="3659227"/>
              </a:xfrm>
            </p:grpSpPr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4A123AD5-9CD8-9270-DF6D-B8F35A213050}"/>
                    </a:ext>
                  </a:extLst>
                </p:cNvPr>
                <p:cNvGrpSpPr/>
                <p:nvPr/>
              </p:nvGrpSpPr>
              <p:grpSpPr>
                <a:xfrm>
                  <a:off x="1071964" y="1914521"/>
                  <a:ext cx="2984399" cy="799088"/>
                  <a:chOff x="1071964" y="1914521"/>
                  <a:chExt cx="2984399" cy="799088"/>
                </a:xfrm>
              </p:grpSpPr>
              <p:sp>
                <p:nvSpPr>
                  <p:cNvPr id="74" name="자유형 35">
                    <a:extLst>
                      <a:ext uri="{FF2B5EF4-FFF2-40B4-BE49-F238E27FC236}">
                        <a16:creationId xmlns:a16="http://schemas.microsoft.com/office/drawing/2014/main" id="{6F35DDB4-A095-DB31-22CD-A4F21B0FCFCC}"/>
                      </a:ext>
                    </a:extLst>
                  </p:cNvPr>
                  <p:cNvSpPr/>
                  <p:nvPr/>
                </p:nvSpPr>
                <p:spPr>
                  <a:xfrm>
                    <a:off x="1071964" y="1914521"/>
                    <a:ext cx="2984399" cy="114300"/>
                  </a:xfrm>
                  <a:custGeom>
                    <a:avLst/>
                    <a:gdLst>
                      <a:gd name="connsiteX0" fmla="*/ 0 w 3200400"/>
                      <a:gd name="connsiteY0" fmla="*/ 114300 h 114300"/>
                      <a:gd name="connsiteX1" fmla="*/ 3200400 w 3200400"/>
                      <a:gd name="connsiteY1" fmla="*/ 114300 h 114300"/>
                      <a:gd name="connsiteX2" fmla="*/ 3086100 w 3200400"/>
                      <a:gd name="connsiteY2" fmla="*/ 0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200400" h="114300">
                        <a:moveTo>
                          <a:pt x="0" y="114300"/>
                        </a:moveTo>
                        <a:lnTo>
                          <a:pt x="3200400" y="114300"/>
                        </a:lnTo>
                        <a:lnTo>
                          <a:pt x="3086100" y="0"/>
                        </a:lnTo>
                      </a:path>
                    </a:pathLst>
                  </a:custGeom>
                  <a:noFill/>
                  <a:ln w="28575">
                    <a:solidFill>
                      <a:srgbClr val="26262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A7F532EA-46D8-3B42-E9C1-92EB4A969019}"/>
                      </a:ext>
                    </a:extLst>
                  </p:cNvPr>
                  <p:cNvSpPr txBox="1"/>
                  <p:nvPr/>
                </p:nvSpPr>
                <p:spPr>
                  <a:xfrm>
                    <a:off x="1071964" y="2251944"/>
                    <a:ext cx="137088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ko-KR" altLang="en-US" sz="2400" b="1" dirty="0"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rPr>
                      <a:t>제약사항</a:t>
                    </a:r>
                    <a:endParaRPr kumimoji="1" lang="ko-Kore-KR" altLang="en-US" sz="2400" b="1" dirty="0"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</p:grp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F7B5708-8571-117C-BEB5-5CE16B931471}"/>
                    </a:ext>
                  </a:extLst>
                </p:cNvPr>
                <p:cNvSpPr txBox="1"/>
                <p:nvPr/>
              </p:nvSpPr>
              <p:spPr>
                <a:xfrm>
                  <a:off x="1163528" y="3139427"/>
                  <a:ext cx="2892835" cy="2434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600" spc="300" dirty="0">
                      <a:ln>
                        <a:solidFill>
                          <a:srgbClr val="262626">
                            <a:alpha val="0"/>
                          </a:srgbClr>
                        </a:solidFill>
                      </a:ln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서버와 클라이언트는 같은 네트워크 상에 </a:t>
                  </a:r>
                  <a:r>
                    <a:rPr kumimoji="1" lang="ko-KR" altLang="en-US" sz="1600" spc="300" dirty="0" err="1">
                      <a:ln>
                        <a:solidFill>
                          <a:srgbClr val="262626">
                            <a:alpha val="0"/>
                          </a:srgbClr>
                        </a:solidFill>
                      </a:ln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존재해야한다</a:t>
                  </a:r>
                  <a:r>
                    <a:rPr kumimoji="1" lang="en-US" altLang="ko-KR" sz="1600" spc="300" dirty="0">
                      <a:ln>
                        <a:solidFill>
                          <a:srgbClr val="262626">
                            <a:alpha val="0"/>
                          </a:srgbClr>
                        </a:solidFill>
                      </a:ln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.</a:t>
                  </a:r>
                </a:p>
                <a:p>
                  <a:pPr>
                    <a:lnSpc>
                      <a:spcPct val="120000"/>
                    </a:lnSpc>
                  </a:pPr>
                  <a:endParaRPr kumimoji="1" lang="en-US" altLang="ko-KR" sz="1600" spc="300" dirty="0">
                    <a:ln>
                      <a:solidFill>
                        <a:srgbClr val="262626">
                          <a:alpha val="0"/>
                        </a:srgbClr>
                      </a:solidFill>
                    </a:ln>
                    <a:solidFill>
                      <a:srgbClr val="F9F8FD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kumimoji="1" lang="ko-KR" altLang="en-US" sz="1600" spc="300" dirty="0">
                      <a:ln>
                        <a:solidFill>
                          <a:srgbClr val="262626">
                            <a:alpha val="0"/>
                          </a:srgbClr>
                        </a:solidFill>
                      </a:ln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서버에서 따로 데이터를 </a:t>
                  </a:r>
                  <a:r>
                    <a:rPr kumimoji="1" lang="ko-KR" altLang="en-US" sz="1600" spc="300" dirty="0" err="1">
                      <a:ln>
                        <a:solidFill>
                          <a:srgbClr val="262626">
                            <a:alpha val="0"/>
                          </a:srgbClr>
                        </a:solidFill>
                      </a:ln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저장시키지않아</a:t>
                  </a:r>
                  <a:r>
                    <a:rPr kumimoji="1" lang="en-US" altLang="ko-KR" sz="1600" spc="300" dirty="0">
                      <a:ln>
                        <a:solidFill>
                          <a:srgbClr val="262626">
                            <a:alpha val="0"/>
                          </a:srgbClr>
                        </a:solidFill>
                      </a:ln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.</a:t>
                  </a:r>
                  <a:r>
                    <a:rPr kumimoji="1" lang="ko-KR" altLang="en-US" sz="1600" spc="300" dirty="0">
                      <a:ln>
                        <a:solidFill>
                          <a:srgbClr val="262626">
                            <a:alpha val="0"/>
                          </a:srgbClr>
                        </a:solidFill>
                      </a:ln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 서버가 다운되면 정보가 사라진다</a:t>
                  </a:r>
                  <a:r>
                    <a:rPr kumimoji="1" lang="en-US" altLang="ko-KR" sz="1600" spc="300" dirty="0">
                      <a:ln>
                        <a:solidFill>
                          <a:srgbClr val="262626">
                            <a:alpha val="0"/>
                          </a:srgbClr>
                        </a:solidFill>
                      </a:ln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.(</a:t>
                  </a:r>
                  <a:r>
                    <a:rPr kumimoji="1" lang="ko-KR" altLang="en-US" sz="1600" spc="300" dirty="0">
                      <a:ln>
                        <a:solidFill>
                          <a:srgbClr val="262626">
                            <a:alpha val="0"/>
                          </a:srgbClr>
                        </a:solidFill>
                      </a:ln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치명적</a:t>
                  </a:r>
                  <a:r>
                    <a:rPr kumimoji="1" lang="en-US" altLang="ko-KR" sz="1600" spc="300" dirty="0">
                      <a:ln>
                        <a:solidFill>
                          <a:srgbClr val="262626">
                            <a:alpha val="0"/>
                          </a:srgbClr>
                        </a:solidFill>
                      </a:ln>
                      <a:solidFill>
                        <a:srgbClr val="F9F8F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)</a:t>
                  </a:r>
                </a:p>
              </p:txBody>
            </p:sp>
          </p:grp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57F1736-3C13-0B82-C84A-251B4C9A8440}"/>
                </a:ext>
              </a:extLst>
            </p:cNvPr>
            <p:cNvSpPr txBox="1"/>
            <p:nvPr/>
          </p:nvSpPr>
          <p:spPr>
            <a:xfrm>
              <a:off x="4612337" y="199096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D0AFD1E2-40BE-C7AD-A912-67934606BAA1}"/>
              </a:ext>
            </a:extLst>
          </p:cNvPr>
          <p:cNvGrpSpPr/>
          <p:nvPr/>
        </p:nvGrpSpPr>
        <p:grpSpPr>
          <a:xfrm>
            <a:off x="8456664" y="1924549"/>
            <a:ext cx="3088829" cy="4209148"/>
            <a:chOff x="8493187" y="1940853"/>
            <a:chExt cx="3088829" cy="4209148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AE9FC25-8183-4E8A-220F-CBA97CAAD5E1}"/>
                </a:ext>
              </a:extLst>
            </p:cNvPr>
            <p:cNvGrpSpPr/>
            <p:nvPr/>
          </p:nvGrpSpPr>
          <p:grpSpPr>
            <a:xfrm>
              <a:off x="8493187" y="2143361"/>
              <a:ext cx="2986000" cy="4006640"/>
              <a:chOff x="8290508" y="1797956"/>
              <a:chExt cx="2986000" cy="4006640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A3477839-3448-8A83-61DA-99CDCB5DB40A}"/>
                  </a:ext>
                </a:extLst>
              </p:cNvPr>
              <p:cNvSpPr/>
              <p:nvPr/>
            </p:nvSpPr>
            <p:spPr>
              <a:xfrm flipH="1" flipV="1">
                <a:off x="8290508" y="2709328"/>
                <a:ext cx="2986000" cy="3095268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AD15A6B-A70E-0E71-4EB1-BCADA95B0F29}"/>
                  </a:ext>
                </a:extLst>
              </p:cNvPr>
              <p:cNvGrpSpPr/>
              <p:nvPr/>
            </p:nvGrpSpPr>
            <p:grpSpPr>
              <a:xfrm>
                <a:off x="8291309" y="1797956"/>
                <a:ext cx="2984399" cy="1591064"/>
                <a:chOff x="1071964" y="1914521"/>
                <a:chExt cx="2984399" cy="1591064"/>
              </a:xfrm>
            </p:grpSpPr>
            <p:grpSp>
              <p:nvGrpSpPr>
                <p:cNvPr id="89" name="그룹 88">
                  <a:extLst>
                    <a:ext uri="{FF2B5EF4-FFF2-40B4-BE49-F238E27FC236}">
                      <a16:creationId xmlns:a16="http://schemas.microsoft.com/office/drawing/2014/main" id="{139087FE-3F5A-DFC8-E013-445CA4AC94C4}"/>
                    </a:ext>
                  </a:extLst>
                </p:cNvPr>
                <p:cNvGrpSpPr/>
                <p:nvPr/>
              </p:nvGrpSpPr>
              <p:grpSpPr>
                <a:xfrm>
                  <a:off x="1071964" y="1914521"/>
                  <a:ext cx="2984399" cy="777979"/>
                  <a:chOff x="1071964" y="1914521"/>
                  <a:chExt cx="2984399" cy="777979"/>
                </a:xfrm>
              </p:grpSpPr>
              <p:sp>
                <p:nvSpPr>
                  <p:cNvPr id="91" name="자유형 35">
                    <a:extLst>
                      <a:ext uri="{FF2B5EF4-FFF2-40B4-BE49-F238E27FC236}">
                        <a16:creationId xmlns:a16="http://schemas.microsoft.com/office/drawing/2014/main" id="{EA43BF58-6E21-24D8-7DAF-900759A66664}"/>
                      </a:ext>
                    </a:extLst>
                  </p:cNvPr>
                  <p:cNvSpPr/>
                  <p:nvPr/>
                </p:nvSpPr>
                <p:spPr>
                  <a:xfrm flipH="1">
                    <a:off x="1071964" y="1914521"/>
                    <a:ext cx="2984399" cy="114300"/>
                  </a:xfrm>
                  <a:custGeom>
                    <a:avLst/>
                    <a:gdLst>
                      <a:gd name="connsiteX0" fmla="*/ 0 w 3200400"/>
                      <a:gd name="connsiteY0" fmla="*/ 114300 h 114300"/>
                      <a:gd name="connsiteX1" fmla="*/ 3200400 w 3200400"/>
                      <a:gd name="connsiteY1" fmla="*/ 114300 h 114300"/>
                      <a:gd name="connsiteX2" fmla="*/ 3086100 w 3200400"/>
                      <a:gd name="connsiteY2" fmla="*/ 0 h 114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200400" h="114300">
                        <a:moveTo>
                          <a:pt x="0" y="114300"/>
                        </a:moveTo>
                        <a:lnTo>
                          <a:pt x="3200400" y="114300"/>
                        </a:lnTo>
                        <a:lnTo>
                          <a:pt x="3086100" y="0"/>
                        </a:lnTo>
                      </a:path>
                    </a:pathLst>
                  </a:custGeom>
                  <a:noFill/>
                  <a:ln w="28575">
                    <a:solidFill>
                      <a:srgbClr val="26262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DBB29EA4-7417-6BA1-8C9D-B033713E73DE}"/>
                      </a:ext>
                    </a:extLst>
                  </p:cNvPr>
                  <p:cNvSpPr txBox="1"/>
                  <p:nvPr/>
                </p:nvSpPr>
                <p:spPr>
                  <a:xfrm>
                    <a:off x="2685475" y="2230835"/>
                    <a:ext cx="137088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ko-KR" altLang="en-US" sz="2400" b="1" dirty="0">
                        <a:latin typeface="G마켓 산스 TTF Bold" panose="02000000000000000000" pitchFamily="2" charset="-127"/>
                        <a:ea typeface="G마켓 산스 TTF Bold" panose="02000000000000000000" pitchFamily="2" charset="-127"/>
                      </a:rPr>
                      <a:t>기본기능</a:t>
                    </a:r>
                    <a:endParaRPr kumimoji="1" lang="ko-Kore-KR" altLang="en-US" sz="2400" b="1" dirty="0">
                      <a:latin typeface="G마켓 산스 TTF Bold" panose="02000000000000000000" pitchFamily="2" charset="-127"/>
                      <a:ea typeface="G마켓 산스 TTF Bold" panose="02000000000000000000" pitchFamily="2" charset="-127"/>
                    </a:endParaRPr>
                  </a:p>
                </p:txBody>
              </p:sp>
            </p:grp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BB573E0-BDC3-4AE4-4135-0A9E79D1B9F5}"/>
                    </a:ext>
                  </a:extLst>
                </p:cNvPr>
                <p:cNvSpPr txBox="1"/>
                <p:nvPr/>
              </p:nvSpPr>
              <p:spPr>
                <a:xfrm>
                  <a:off x="1178041" y="3075211"/>
                  <a:ext cx="184731" cy="4303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endParaRPr kumimoji="1" lang="en-US" altLang="ko-Kore-KR" sz="1600" b="1" spc="300" dirty="0">
                    <a:solidFill>
                      <a:srgbClr val="F9F8FD"/>
                    </a:solidFill>
                    <a:latin typeface="NEXON Lv2 Gothic OTF Medium" pitchFamily="2" charset="-127"/>
                    <a:ea typeface="NEXON Lv2 Gothic OTF Medium" pitchFamily="2" charset="-127"/>
                  </a:endParaRPr>
                </a:p>
              </p:txBody>
            </p:sp>
          </p:grp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FE79B-0FE1-5614-964A-0DA4B799F92B}"/>
                </a:ext>
              </a:extLst>
            </p:cNvPr>
            <p:cNvSpPr txBox="1"/>
            <p:nvPr/>
          </p:nvSpPr>
          <p:spPr>
            <a:xfrm>
              <a:off x="10935685" y="194085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서버</a:t>
              </a: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1C08E402-3443-F6CC-9274-EA8D24DF85A5}"/>
              </a:ext>
            </a:extLst>
          </p:cNvPr>
          <p:cNvSpPr txBox="1"/>
          <p:nvPr/>
        </p:nvSpPr>
        <p:spPr>
          <a:xfrm>
            <a:off x="8478008" y="3351963"/>
            <a:ext cx="2920992" cy="18651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600" dirty="0">
                <a:solidFill>
                  <a:srgbClr val="F9F8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클라이언트 입력 정보를 받아서</a:t>
            </a:r>
            <a:endParaRPr kumimoji="1" lang="en-US" altLang="ko-KR" sz="1600" dirty="0">
              <a:solidFill>
                <a:srgbClr val="F9F8F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dirty="0">
                <a:solidFill>
                  <a:srgbClr val="F9F8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클라이언트가 원하는 서비스를</a:t>
            </a:r>
            <a:endParaRPr kumimoji="1" lang="en-US" altLang="ko-KR" sz="1600" dirty="0">
              <a:solidFill>
                <a:srgbClr val="F9F8F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dirty="0">
                <a:solidFill>
                  <a:srgbClr val="F9F8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화면에 출력해준다</a:t>
            </a:r>
            <a:r>
              <a:rPr kumimoji="1" lang="en-US" altLang="ko-KR" sz="1600" dirty="0">
                <a:solidFill>
                  <a:srgbClr val="F9F8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endParaRPr kumimoji="1" lang="en-US" altLang="ko-KR" sz="1600" dirty="0">
              <a:solidFill>
                <a:srgbClr val="F9F8F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dirty="0">
                <a:solidFill>
                  <a:srgbClr val="F9F8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클라이언트가 원할 때 언제든</a:t>
            </a:r>
            <a:endParaRPr kumimoji="1" lang="en-US" altLang="ko-KR" sz="1600" dirty="0">
              <a:solidFill>
                <a:srgbClr val="F9F8F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1600" dirty="0">
                <a:solidFill>
                  <a:srgbClr val="F9F8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연결 종료할 수 있다</a:t>
            </a:r>
            <a:r>
              <a:rPr kumimoji="1" lang="en-US" altLang="ko-KR" sz="1600" dirty="0">
                <a:solidFill>
                  <a:srgbClr val="F9F8F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0D6A1F-19E6-2780-36D9-C2CF1F15D932}"/>
              </a:ext>
            </a:extLst>
          </p:cNvPr>
          <p:cNvGrpSpPr/>
          <p:nvPr/>
        </p:nvGrpSpPr>
        <p:grpSpPr>
          <a:xfrm>
            <a:off x="5675604" y="421690"/>
            <a:ext cx="840793" cy="74645"/>
            <a:chOff x="5751804" y="421690"/>
            <a:chExt cx="840793" cy="7464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F6981E-6B32-4CB7-41BD-9CE8C917C8FA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4A4AA2E-87BF-DFB0-C4C6-B8A9CE878FDC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6AACD989-B59E-1FD5-A7E9-833B16A7A1BE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078243F-2A2F-DBC3-D8DB-054284B34BA6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C01404F3-DD88-D9F4-0276-897CD6509C9B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272D3875-9EF0-0061-820A-182345AC78B9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45DB01D-DE06-1BCD-215D-077057BDB1AB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6072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E513953-E390-2F2C-18E5-605C3CC9A415}"/>
              </a:ext>
            </a:extLst>
          </p:cNvPr>
          <p:cNvGrpSpPr/>
          <p:nvPr/>
        </p:nvGrpSpPr>
        <p:grpSpPr>
          <a:xfrm>
            <a:off x="3642049" y="471301"/>
            <a:ext cx="4907902" cy="738200"/>
            <a:chOff x="3629608" y="471301"/>
            <a:chExt cx="4907902" cy="73820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F940BED-B99D-53FE-CC48-055DA8C6BD32}"/>
                </a:ext>
              </a:extLst>
            </p:cNvPr>
            <p:cNvGrpSpPr/>
            <p:nvPr/>
          </p:nvGrpSpPr>
          <p:grpSpPr>
            <a:xfrm>
              <a:off x="3629608" y="471301"/>
              <a:ext cx="4907902" cy="738200"/>
              <a:chOff x="3028950" y="914400"/>
              <a:chExt cx="6043613" cy="1114425"/>
            </a:xfrm>
          </p:grpSpPr>
          <p:sp>
            <p:nvSpPr>
              <p:cNvPr id="6" name="직각 삼각형[R] 5">
                <a:extLst>
                  <a:ext uri="{FF2B5EF4-FFF2-40B4-BE49-F238E27FC236}">
                    <a16:creationId xmlns:a16="http://schemas.microsoft.com/office/drawing/2014/main" id="{280F5EDF-F21B-C987-A536-CF699A5D7654}"/>
                  </a:ext>
                </a:extLst>
              </p:cNvPr>
              <p:cNvSpPr/>
              <p:nvPr/>
            </p:nvSpPr>
            <p:spPr>
              <a:xfrm rot="16200000">
                <a:off x="8886825" y="1843087"/>
                <a:ext cx="185738" cy="185738"/>
              </a:xfrm>
              <a:prstGeom prst="rtTriangle">
                <a:avLst/>
              </a:prstGeom>
              <a:solidFill>
                <a:srgbClr val="262626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7" name="직각 삼각형[R] 6">
                <a:extLst>
                  <a:ext uri="{FF2B5EF4-FFF2-40B4-BE49-F238E27FC236}">
                    <a16:creationId xmlns:a16="http://schemas.microsoft.com/office/drawing/2014/main" id="{AFF34C56-13BA-AB7B-6DA8-E272964B0A52}"/>
                  </a:ext>
                </a:extLst>
              </p:cNvPr>
              <p:cNvSpPr/>
              <p:nvPr/>
            </p:nvSpPr>
            <p:spPr>
              <a:xfrm rot="5400000">
                <a:off x="3028950" y="914400"/>
                <a:ext cx="185738" cy="185738"/>
              </a:xfrm>
              <a:prstGeom prst="rtTriangle">
                <a:avLst/>
              </a:prstGeom>
              <a:solidFill>
                <a:srgbClr val="262626"/>
              </a:solidFill>
              <a:ln>
                <a:solidFill>
                  <a:srgbClr val="2626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0A8EC2-76E0-BF24-6940-24D1FA4BA353}"/>
                </a:ext>
              </a:extLst>
            </p:cNvPr>
            <p:cNvSpPr txBox="1"/>
            <p:nvPr/>
          </p:nvSpPr>
          <p:spPr>
            <a:xfrm>
              <a:off x="5110378" y="628643"/>
              <a:ext cx="1946367" cy="523220"/>
            </a:xfrm>
            <a:prstGeom prst="rect">
              <a:avLst/>
            </a:prstGeom>
            <a:solidFill>
              <a:srgbClr val="F9F8FD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150" dirty="0">
                  <a:solidFill>
                    <a:srgbClr val="26262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기능</a:t>
              </a:r>
              <a:r>
                <a:rPr lang="ko-KR" altLang="en-US" sz="2800" spc="-150" dirty="0">
                  <a:solidFill>
                    <a:srgbClr val="262626"/>
                  </a:solidFill>
                  <a:effectLst/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설계도</a:t>
              </a:r>
              <a:endParaRPr kumimoji="1" lang="ko-Kore-KR" altLang="en-US" sz="2800" spc="-15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E04EAF88-1491-4AA2-65C1-CC612C4B1DD2}"/>
              </a:ext>
            </a:extLst>
          </p:cNvPr>
          <p:cNvGrpSpPr/>
          <p:nvPr/>
        </p:nvGrpSpPr>
        <p:grpSpPr>
          <a:xfrm>
            <a:off x="779419" y="2812672"/>
            <a:ext cx="4897456" cy="2335526"/>
            <a:chOff x="854348" y="2684343"/>
            <a:chExt cx="4897456" cy="2335526"/>
          </a:xfrm>
        </p:grpSpPr>
        <p:pic>
          <p:nvPicPr>
            <p:cNvPr id="4" name="그림 3" descr="테이블이(가) 표시된 사진&#10;&#10;자동 생성된 설명">
              <a:extLst>
                <a:ext uri="{FF2B5EF4-FFF2-40B4-BE49-F238E27FC236}">
                  <a16:creationId xmlns:a16="http://schemas.microsoft.com/office/drawing/2014/main" id="{9528BFFE-BDD0-30B9-F477-DC3CAC24E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74" t="18817" r="3407" b="12089"/>
            <a:stretch/>
          </p:blipFill>
          <p:spPr>
            <a:xfrm>
              <a:off x="867747" y="2684343"/>
              <a:ext cx="4884057" cy="2335526"/>
            </a:xfrm>
            <a:prstGeom prst="rect">
              <a:avLst/>
            </a:prstGeom>
            <a:ln w="317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70ACC0E-CAF8-1393-5D8D-EF00F41B738C}"/>
                </a:ext>
              </a:extLst>
            </p:cNvPr>
            <p:cNvSpPr/>
            <p:nvPr/>
          </p:nvSpPr>
          <p:spPr>
            <a:xfrm>
              <a:off x="946104" y="2841374"/>
              <a:ext cx="361375" cy="174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E37D8024-AE56-556E-2F02-6D436DD64785}"/>
                </a:ext>
              </a:extLst>
            </p:cNvPr>
            <p:cNvGrpSpPr/>
            <p:nvPr/>
          </p:nvGrpSpPr>
          <p:grpSpPr>
            <a:xfrm>
              <a:off x="854348" y="2802654"/>
              <a:ext cx="4859293" cy="1692371"/>
              <a:chOff x="854348" y="2802654"/>
              <a:chExt cx="4859293" cy="1692371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A6ECDBB-3FF7-A114-FEBD-6F6E2EF27D42}"/>
                  </a:ext>
                </a:extLst>
              </p:cNvPr>
              <p:cNvSpPr/>
              <p:nvPr/>
            </p:nvSpPr>
            <p:spPr>
              <a:xfrm>
                <a:off x="867747" y="3085250"/>
                <a:ext cx="278970" cy="2519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CB72C544-45BA-C8B2-8ACE-7CEE9CAD1E26}"/>
                  </a:ext>
                </a:extLst>
              </p:cNvPr>
              <p:cNvGrpSpPr/>
              <p:nvPr/>
            </p:nvGrpSpPr>
            <p:grpSpPr>
              <a:xfrm>
                <a:off x="854348" y="2802654"/>
                <a:ext cx="4859293" cy="1692371"/>
                <a:chOff x="854348" y="2802654"/>
                <a:chExt cx="4859293" cy="1692371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9583FCD-83DD-8E02-033F-E73CA2FBC337}"/>
                    </a:ext>
                  </a:extLst>
                </p:cNvPr>
                <p:cNvSpPr/>
                <p:nvPr/>
              </p:nvSpPr>
              <p:spPr>
                <a:xfrm>
                  <a:off x="2407392" y="2839728"/>
                  <a:ext cx="361375" cy="174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1A2855C3-B488-C8EA-69AE-DC09A41F961F}"/>
                    </a:ext>
                  </a:extLst>
                </p:cNvPr>
                <p:cNvSpPr/>
                <p:nvPr/>
              </p:nvSpPr>
              <p:spPr>
                <a:xfrm>
                  <a:off x="4293030" y="2829725"/>
                  <a:ext cx="361375" cy="174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B27ED27C-5DA8-E84D-701A-61BA44437ABD}"/>
                    </a:ext>
                  </a:extLst>
                </p:cNvPr>
                <p:cNvSpPr/>
                <p:nvPr/>
              </p:nvSpPr>
              <p:spPr>
                <a:xfrm>
                  <a:off x="5142054" y="2823413"/>
                  <a:ext cx="361375" cy="174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15FBE2B-0F34-10D9-7B05-1E6E9EE3D25B}"/>
                    </a:ext>
                  </a:extLst>
                </p:cNvPr>
                <p:cNvSpPr txBox="1"/>
                <p:nvPr/>
              </p:nvSpPr>
              <p:spPr>
                <a:xfrm>
                  <a:off x="854348" y="2802654"/>
                  <a:ext cx="513184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5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</a:rPr>
                    <a:t>목차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5D8F54D-E736-7BC2-5B52-D178EF6F3CCC}"/>
                    </a:ext>
                  </a:extLst>
                </p:cNvPr>
                <p:cNvSpPr txBox="1"/>
                <p:nvPr/>
              </p:nvSpPr>
              <p:spPr>
                <a:xfrm>
                  <a:off x="2488839" y="2802654"/>
                  <a:ext cx="513184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5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제목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F2E5120-7E9C-8F4B-C547-B25381F5C0C2}"/>
                    </a:ext>
                  </a:extLst>
                </p:cNvPr>
                <p:cNvSpPr txBox="1"/>
                <p:nvPr/>
              </p:nvSpPr>
              <p:spPr>
                <a:xfrm>
                  <a:off x="4175734" y="2802654"/>
                  <a:ext cx="638862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5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작성자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73EAD98-383C-C754-DBAD-C91AFDF6B983}"/>
                    </a:ext>
                  </a:extLst>
                </p:cNvPr>
                <p:cNvSpPr txBox="1"/>
                <p:nvPr/>
              </p:nvSpPr>
              <p:spPr>
                <a:xfrm>
                  <a:off x="5074779" y="2802654"/>
                  <a:ext cx="638862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5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날짜</a:t>
                  </a: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2D10765C-B85F-3EB1-C627-D647E027D73F}"/>
                    </a:ext>
                  </a:extLst>
                </p:cNvPr>
                <p:cNvSpPr/>
                <p:nvPr/>
              </p:nvSpPr>
              <p:spPr>
                <a:xfrm>
                  <a:off x="867747" y="3427314"/>
                  <a:ext cx="278970" cy="1972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B5FFFE7F-6D44-AC73-EF3A-DC1FECD7D4B1}"/>
                    </a:ext>
                  </a:extLst>
                </p:cNvPr>
                <p:cNvSpPr/>
                <p:nvPr/>
              </p:nvSpPr>
              <p:spPr>
                <a:xfrm>
                  <a:off x="867747" y="3697484"/>
                  <a:ext cx="278970" cy="1972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03501C1B-1122-809E-4CA9-6B977399F001}"/>
                    </a:ext>
                  </a:extLst>
                </p:cNvPr>
                <p:cNvSpPr/>
                <p:nvPr/>
              </p:nvSpPr>
              <p:spPr>
                <a:xfrm>
                  <a:off x="867747" y="3987356"/>
                  <a:ext cx="278970" cy="1551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4E0BB80D-AD61-85F9-43E9-E979299DBCED}"/>
                    </a:ext>
                  </a:extLst>
                </p:cNvPr>
                <p:cNvSpPr/>
                <p:nvPr/>
              </p:nvSpPr>
              <p:spPr>
                <a:xfrm>
                  <a:off x="867747" y="4294330"/>
                  <a:ext cx="278970" cy="1551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5AE00CB-0A79-5FB9-F6E1-2E1CA41C5F52}"/>
                    </a:ext>
                  </a:extLst>
                </p:cNvPr>
                <p:cNvSpPr txBox="1"/>
                <p:nvPr/>
              </p:nvSpPr>
              <p:spPr>
                <a:xfrm>
                  <a:off x="928077" y="4233415"/>
                  <a:ext cx="2568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1</a:t>
                  </a:r>
                  <a:endPara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97ED8F5-92DE-BE52-7405-DAC5A53B92E2}"/>
                    </a:ext>
                  </a:extLst>
                </p:cNvPr>
                <p:cNvSpPr txBox="1"/>
                <p:nvPr/>
              </p:nvSpPr>
              <p:spPr>
                <a:xfrm>
                  <a:off x="920255" y="3952808"/>
                  <a:ext cx="253596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2</a:t>
                  </a:r>
                  <a:endPara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A04A1B95-2CF7-53BA-A6B2-27C4DB24F5B8}"/>
                    </a:ext>
                  </a:extLst>
                </p:cNvPr>
                <p:cNvSpPr txBox="1"/>
                <p:nvPr/>
              </p:nvSpPr>
              <p:spPr>
                <a:xfrm>
                  <a:off x="922969" y="3653975"/>
                  <a:ext cx="267018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3</a:t>
                  </a:r>
                  <a:endPara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258F66F9-F5AC-F136-CED1-BBECDBCBB621}"/>
                    </a:ext>
                  </a:extLst>
                </p:cNvPr>
                <p:cNvSpPr txBox="1"/>
                <p:nvPr/>
              </p:nvSpPr>
              <p:spPr>
                <a:xfrm>
                  <a:off x="922969" y="3373592"/>
                  <a:ext cx="267018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4</a:t>
                  </a:r>
                  <a:endPara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BDE8387B-9DC3-65B5-8611-EB23AA1FF4BC}"/>
                    </a:ext>
                  </a:extLst>
                </p:cNvPr>
                <p:cNvSpPr txBox="1"/>
                <p:nvPr/>
              </p:nvSpPr>
              <p:spPr>
                <a:xfrm>
                  <a:off x="922969" y="3100457"/>
                  <a:ext cx="267018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5</a:t>
                  </a:r>
                  <a:endParaRPr lang="ko-KR" alt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4415D619-D931-8C2A-B7DD-D01FEF6F14D4}"/>
              </a:ext>
            </a:extLst>
          </p:cNvPr>
          <p:cNvGrpSpPr/>
          <p:nvPr/>
        </p:nvGrpSpPr>
        <p:grpSpPr>
          <a:xfrm>
            <a:off x="6249437" y="2359820"/>
            <a:ext cx="5094514" cy="3352800"/>
            <a:chOff x="6435662" y="2304037"/>
            <a:chExt cx="5094514" cy="335280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EF014AB-DFD7-A1E9-6359-62E7D494F7DB}"/>
                </a:ext>
              </a:extLst>
            </p:cNvPr>
            <p:cNvCxnSpPr>
              <a:cxnSpLocks/>
            </p:cNvCxnSpPr>
            <p:nvPr/>
          </p:nvCxnSpPr>
          <p:spPr>
            <a:xfrm>
              <a:off x="6435662" y="2304037"/>
              <a:ext cx="5094514" cy="0"/>
            </a:xfrm>
            <a:prstGeom prst="line">
              <a:avLst/>
            </a:prstGeom>
            <a:ln w="28575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B97800E-57C7-C49A-1A83-AD858942B0AC}"/>
                </a:ext>
              </a:extLst>
            </p:cNvPr>
            <p:cNvCxnSpPr>
              <a:cxnSpLocks/>
            </p:cNvCxnSpPr>
            <p:nvPr/>
          </p:nvCxnSpPr>
          <p:spPr>
            <a:xfrm>
              <a:off x="6435662" y="5656837"/>
              <a:ext cx="5094514" cy="0"/>
            </a:xfrm>
            <a:prstGeom prst="line">
              <a:avLst/>
            </a:prstGeom>
            <a:ln w="28575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68DD728-F022-474F-E836-01E332F05A8C}"/>
                </a:ext>
              </a:extLst>
            </p:cNvPr>
            <p:cNvCxnSpPr>
              <a:cxnSpLocks/>
            </p:cNvCxnSpPr>
            <p:nvPr/>
          </p:nvCxnSpPr>
          <p:spPr>
            <a:xfrm>
              <a:off x="6435662" y="2783008"/>
              <a:ext cx="5094514" cy="0"/>
            </a:xfrm>
            <a:prstGeom prst="line">
              <a:avLst/>
            </a:prstGeom>
            <a:ln w="12700">
              <a:solidFill>
                <a:srgbClr val="DAD9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E60FF98-D6FE-01E8-4A4B-9F70C6B80EBD}"/>
                </a:ext>
              </a:extLst>
            </p:cNvPr>
            <p:cNvCxnSpPr>
              <a:cxnSpLocks/>
            </p:cNvCxnSpPr>
            <p:nvPr/>
          </p:nvCxnSpPr>
          <p:spPr>
            <a:xfrm>
              <a:off x="6435662" y="3261979"/>
              <a:ext cx="5094514" cy="0"/>
            </a:xfrm>
            <a:prstGeom prst="line">
              <a:avLst/>
            </a:prstGeom>
            <a:ln w="12700">
              <a:solidFill>
                <a:srgbClr val="DAD9D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E0A670D-6E52-6BDA-0398-B3B6FD2DF282}"/>
                </a:ext>
              </a:extLst>
            </p:cNvPr>
            <p:cNvCxnSpPr>
              <a:cxnSpLocks/>
            </p:cNvCxnSpPr>
            <p:nvPr/>
          </p:nvCxnSpPr>
          <p:spPr>
            <a:xfrm>
              <a:off x="6435662" y="3740950"/>
              <a:ext cx="5094514" cy="0"/>
            </a:xfrm>
            <a:prstGeom prst="line">
              <a:avLst/>
            </a:prstGeom>
            <a:ln w="12700">
              <a:solidFill>
                <a:srgbClr val="DAD9D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23F702D-8AD1-BDD8-F0AD-347D83B0DA5C}"/>
                </a:ext>
              </a:extLst>
            </p:cNvPr>
            <p:cNvCxnSpPr>
              <a:cxnSpLocks/>
            </p:cNvCxnSpPr>
            <p:nvPr/>
          </p:nvCxnSpPr>
          <p:spPr>
            <a:xfrm>
              <a:off x="6435662" y="4219921"/>
              <a:ext cx="5094514" cy="0"/>
            </a:xfrm>
            <a:prstGeom prst="line">
              <a:avLst/>
            </a:prstGeom>
            <a:ln w="12700">
              <a:solidFill>
                <a:srgbClr val="DAD9D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FC48BBF-31E9-F99E-833D-FCA6B7F2EA60}"/>
                </a:ext>
              </a:extLst>
            </p:cNvPr>
            <p:cNvCxnSpPr>
              <a:cxnSpLocks/>
            </p:cNvCxnSpPr>
            <p:nvPr/>
          </p:nvCxnSpPr>
          <p:spPr>
            <a:xfrm>
              <a:off x="6435662" y="4698892"/>
              <a:ext cx="5094514" cy="0"/>
            </a:xfrm>
            <a:prstGeom prst="line">
              <a:avLst/>
            </a:prstGeom>
            <a:ln w="12700">
              <a:solidFill>
                <a:srgbClr val="DAD9D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F6818C1-FD92-D21C-84C8-1CEDB797777A}"/>
                </a:ext>
              </a:extLst>
            </p:cNvPr>
            <p:cNvSpPr txBox="1"/>
            <p:nvPr/>
          </p:nvSpPr>
          <p:spPr>
            <a:xfrm>
              <a:off x="6612468" y="238341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26262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항목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C22A28-5602-30CD-D9FD-BAE21E61F5E5}"/>
                </a:ext>
              </a:extLst>
            </p:cNvPr>
            <p:cNvSpPr txBox="1"/>
            <p:nvPr/>
          </p:nvSpPr>
          <p:spPr>
            <a:xfrm>
              <a:off x="7910293" y="2383416"/>
              <a:ext cx="630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262626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설명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4F9932E-8E26-6B83-C1C9-9B3E8B7079D6}"/>
                </a:ext>
              </a:extLst>
            </p:cNvPr>
            <p:cNvSpPr txBox="1"/>
            <p:nvPr/>
          </p:nvSpPr>
          <p:spPr>
            <a:xfrm>
              <a:off x="6614179" y="2857378"/>
              <a:ext cx="53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목차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8F73688-7C19-28A6-7731-4DF23241D36F}"/>
                </a:ext>
              </a:extLst>
            </p:cNvPr>
            <p:cNvSpPr txBox="1"/>
            <p:nvPr/>
          </p:nvSpPr>
          <p:spPr>
            <a:xfrm>
              <a:off x="6614179" y="3331010"/>
              <a:ext cx="53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제목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BB228B9-6B4B-CE35-9FC4-A8CF631BB9B7}"/>
                </a:ext>
              </a:extLst>
            </p:cNvPr>
            <p:cNvSpPr txBox="1"/>
            <p:nvPr/>
          </p:nvSpPr>
          <p:spPr>
            <a:xfrm>
              <a:off x="6614179" y="3804807"/>
              <a:ext cx="7136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작성자</a:t>
              </a:r>
              <a:endParaRPr lang="ko-KR" altLang="en-US" sz="1600" b="1" dirty="0">
                <a:solidFill>
                  <a:srgbClr val="26262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BAB8CF7-E149-31FD-0006-F78B7B39FAE7}"/>
                </a:ext>
              </a:extLst>
            </p:cNvPr>
            <p:cNvSpPr txBox="1"/>
            <p:nvPr/>
          </p:nvSpPr>
          <p:spPr>
            <a:xfrm>
              <a:off x="6614179" y="4278604"/>
              <a:ext cx="53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날짜</a:t>
              </a:r>
              <a:endParaRPr lang="ko-KR" altLang="en-US" sz="1600" b="1" dirty="0">
                <a:solidFill>
                  <a:srgbClr val="26262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AB6FB2A-8445-06D7-1A6A-63F0E9E1F543}"/>
                </a:ext>
              </a:extLst>
            </p:cNvPr>
            <p:cNvSpPr txBox="1"/>
            <p:nvPr/>
          </p:nvSpPr>
          <p:spPr>
            <a:xfrm>
              <a:off x="6614179" y="4752401"/>
              <a:ext cx="7136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글쓰기</a:t>
              </a:r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4758CCC7-4AD5-91B1-64E4-E6F1B4667BEC}"/>
                </a:ext>
              </a:extLst>
            </p:cNvPr>
            <p:cNvCxnSpPr>
              <a:cxnSpLocks/>
            </p:cNvCxnSpPr>
            <p:nvPr/>
          </p:nvCxnSpPr>
          <p:spPr>
            <a:xfrm>
              <a:off x="6435662" y="5177863"/>
              <a:ext cx="5094514" cy="0"/>
            </a:xfrm>
            <a:prstGeom prst="line">
              <a:avLst/>
            </a:prstGeom>
            <a:ln w="12700">
              <a:solidFill>
                <a:srgbClr val="DAD9D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9505B04-5AD4-EDB8-E6B6-963C968C06DF}"/>
                </a:ext>
              </a:extLst>
            </p:cNvPr>
            <p:cNvSpPr txBox="1"/>
            <p:nvPr/>
          </p:nvSpPr>
          <p:spPr>
            <a:xfrm>
              <a:off x="6614179" y="5226196"/>
              <a:ext cx="53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삭제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ADCE1A4-36CF-43A3-2321-71D39B981FE2}"/>
                </a:ext>
              </a:extLst>
            </p:cNvPr>
            <p:cNvSpPr txBox="1"/>
            <p:nvPr/>
          </p:nvSpPr>
          <p:spPr>
            <a:xfrm>
              <a:off x="7910293" y="2857378"/>
              <a:ext cx="29177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게시물이 추가 될 때 마다 </a:t>
              </a:r>
              <a:r>
                <a:rPr lang="en-US" altLang="ko-KR" sz="1600" dirty="0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</a:t>
              </a:r>
              <a:r>
                <a:rPr lang="ko-KR" altLang="en-US" sz="1600" dirty="0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씩 증가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67FD419-A310-A19B-FD6C-E55A8DBD99E6}"/>
                </a:ext>
              </a:extLst>
            </p:cNvPr>
            <p:cNvSpPr txBox="1"/>
            <p:nvPr/>
          </p:nvSpPr>
          <p:spPr>
            <a:xfrm>
              <a:off x="7910293" y="3336645"/>
              <a:ext cx="19768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게시물 추가 할 때 입력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A0DD49A-CB6C-2783-0BB6-996A77C8DFF2}"/>
                </a:ext>
              </a:extLst>
            </p:cNvPr>
            <p:cNvSpPr txBox="1"/>
            <p:nvPr/>
          </p:nvSpPr>
          <p:spPr>
            <a:xfrm>
              <a:off x="7910293" y="3811158"/>
              <a:ext cx="20794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게시물 추가 할 때  입력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481195F-4F67-AB50-BCEC-A0FFC8398326}"/>
                </a:ext>
              </a:extLst>
            </p:cNvPr>
            <p:cNvSpPr txBox="1"/>
            <p:nvPr/>
          </p:nvSpPr>
          <p:spPr>
            <a:xfrm>
              <a:off x="7910293" y="4296482"/>
              <a:ext cx="3012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게시물 등록 될 때의 시간을  보여줌 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CD29ACA-D3BB-8729-228F-2E01F5D1EF0B}"/>
                </a:ext>
              </a:extLst>
            </p:cNvPr>
            <p:cNvSpPr txBox="1"/>
            <p:nvPr/>
          </p:nvSpPr>
          <p:spPr>
            <a:xfrm>
              <a:off x="7910293" y="4771305"/>
              <a:ext cx="19255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게시물 추가하는 기능 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3A04272-9600-7E12-E1E5-959BB244E7CB}"/>
                </a:ext>
              </a:extLst>
            </p:cNvPr>
            <p:cNvSpPr txBox="1"/>
            <p:nvPr/>
          </p:nvSpPr>
          <p:spPr>
            <a:xfrm>
              <a:off x="7910293" y="5245868"/>
              <a:ext cx="26821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26262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번호로 원하는 게시물 삭제 가능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8D1DEF1-CCAB-362E-4EFC-723F408B28B2}"/>
              </a:ext>
            </a:extLst>
          </p:cNvPr>
          <p:cNvSpPr txBox="1"/>
          <p:nvPr/>
        </p:nvSpPr>
        <p:spPr>
          <a:xfrm>
            <a:off x="522355" y="2534790"/>
            <a:ext cx="582211" cy="369332"/>
          </a:xfrm>
          <a:prstGeom prst="rect">
            <a:avLst/>
          </a:prstGeom>
          <a:solidFill>
            <a:srgbClr val="262626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9F8FD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EDBC78-C5A3-91DA-5FA9-C88CC7F0A118}"/>
              </a:ext>
            </a:extLst>
          </p:cNvPr>
          <p:cNvGrpSpPr/>
          <p:nvPr/>
        </p:nvGrpSpPr>
        <p:grpSpPr>
          <a:xfrm>
            <a:off x="5675604" y="421690"/>
            <a:ext cx="840793" cy="74645"/>
            <a:chOff x="5751804" y="421690"/>
            <a:chExt cx="840793" cy="7464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D391DE4-4F91-331E-808F-C0B03AA0C989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8811D517-22FE-5F95-6979-2427179B1E4F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4ECA69D3-EFD7-4E5A-75B6-A6A6C7C3D2BE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B1A5EBB1-2C8B-7B91-4B94-56ABBD7CBA71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90292E9-596C-B0A4-7274-39C31008B5C9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37781FD8-848F-2C72-3A64-ED35BFA8A122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AC679B2-A0F3-A9B8-72D3-94FB57449D27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69A548A-065A-1C67-CA33-5ECCC7AD1B4A}"/>
              </a:ext>
            </a:extLst>
          </p:cNvPr>
          <p:cNvSpPr txBox="1"/>
          <p:nvPr/>
        </p:nvSpPr>
        <p:spPr>
          <a:xfrm>
            <a:off x="2170323" y="542608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rgbClr val="262626">
                      <a:alpha val="0"/>
                    </a:srgbClr>
                  </a:solidFill>
                </a:ln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콘솔창에 구현</a:t>
            </a:r>
          </a:p>
        </p:txBody>
      </p:sp>
    </p:spTree>
    <p:extLst>
      <p:ext uri="{BB962C8B-B14F-4D97-AF65-F5344CB8AC3E}">
        <p14:creationId xmlns:p14="http://schemas.microsoft.com/office/powerpoint/2010/main" val="10658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4947558" y="484828"/>
            <a:ext cx="2296884" cy="508092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5247683" y="624340"/>
            <a:ext cx="1696635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endParaRPr lang="en-US" altLang="ko-Kore-KR" sz="2400" dirty="0">
              <a:solidFill>
                <a:srgbClr val="262626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6EEB945-5070-48A2-E030-0D9D0A65BB9E}"/>
              </a:ext>
            </a:extLst>
          </p:cNvPr>
          <p:cNvGrpSpPr/>
          <p:nvPr/>
        </p:nvGrpSpPr>
        <p:grpSpPr>
          <a:xfrm>
            <a:off x="5675604" y="421690"/>
            <a:ext cx="840793" cy="74645"/>
            <a:chOff x="5751804" y="421690"/>
            <a:chExt cx="840793" cy="7464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B1214C6-DD4F-456C-237E-DCD199E16464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D1194261-7DDE-1E4C-248F-3EEB4A8EEE83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E87EB33B-85B1-1BF2-0526-B668CF14B74D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E04C02E0-5E1B-E44A-49A3-5855CE4CAAD9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43A7A82-01B8-A717-1F45-E4D1D4805F64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D46FF345-AA2A-40A0-E693-6770AD07F7D5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968EC03-AC60-3237-56EF-1FC190AE7D6F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6" name="그림 15">
            <a:hlinkClick r:id="rId3"/>
            <a:extLst>
              <a:ext uri="{FF2B5EF4-FFF2-40B4-BE49-F238E27FC236}">
                <a16:creationId xmlns:a16="http://schemas.microsoft.com/office/drawing/2014/main" id="{0CBB6B57-44B5-6DA2-3F33-A7BAA967E8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C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099072" y="2052683"/>
            <a:ext cx="1993855" cy="1993855"/>
          </a:xfrm>
          <a:prstGeom prst="ellipse">
            <a:avLst/>
          </a:prstGeom>
          <a:ln w="38100" cap="rnd">
            <a:solidFill>
              <a:srgbClr val="26262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Google Shape;803;p44">
            <a:extLst>
              <a:ext uri="{FF2B5EF4-FFF2-40B4-BE49-F238E27FC236}">
                <a16:creationId xmlns:a16="http://schemas.microsoft.com/office/drawing/2014/main" id="{704C2AE8-EDF6-5AD4-E943-486A4DE89094}"/>
              </a:ext>
            </a:extLst>
          </p:cNvPr>
          <p:cNvSpPr txBox="1">
            <a:spLocks/>
          </p:cNvSpPr>
          <p:nvPr/>
        </p:nvSpPr>
        <p:spPr>
          <a:xfrm>
            <a:off x="4707600" y="4590729"/>
            <a:ext cx="2776800" cy="3714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softEdge rad="66415"/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None/>
              <a:defRPr sz="2000" b="0" i="0" u="none" strike="noStrike" cap="none">
                <a:solidFill>
                  <a:schemeClr val="lt1"/>
                </a:solidFill>
                <a:latin typeface="Goblin One"/>
                <a:ea typeface="Goblin One"/>
                <a:cs typeface="Goblin One"/>
                <a:sym typeface="Goblin One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None/>
              <a:defRPr sz="2000" b="0" i="0" u="none" strike="noStrike" cap="none">
                <a:solidFill>
                  <a:schemeClr val="lt1"/>
                </a:solidFill>
                <a:latin typeface="Goblin One"/>
                <a:ea typeface="Goblin One"/>
                <a:cs typeface="Goblin One"/>
                <a:sym typeface="Goblin One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None/>
              <a:defRPr sz="2000" b="0" i="0" u="none" strike="noStrike" cap="none">
                <a:solidFill>
                  <a:schemeClr val="lt1"/>
                </a:solidFill>
                <a:latin typeface="Goblin One"/>
                <a:ea typeface="Goblin One"/>
                <a:cs typeface="Goblin One"/>
                <a:sym typeface="Goblin One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None/>
              <a:defRPr sz="2000" b="0" i="0" u="none" strike="noStrike" cap="none">
                <a:solidFill>
                  <a:schemeClr val="lt1"/>
                </a:solidFill>
                <a:latin typeface="Goblin One"/>
                <a:ea typeface="Goblin One"/>
                <a:cs typeface="Goblin One"/>
                <a:sym typeface="Goblin One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None/>
              <a:defRPr sz="2000" b="0" i="0" u="none" strike="noStrike" cap="none">
                <a:solidFill>
                  <a:schemeClr val="lt1"/>
                </a:solidFill>
                <a:latin typeface="Goblin One"/>
                <a:ea typeface="Goblin One"/>
                <a:cs typeface="Goblin One"/>
                <a:sym typeface="Goblin One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None/>
              <a:defRPr sz="2000" b="0" i="0" u="none" strike="noStrike" cap="none">
                <a:solidFill>
                  <a:schemeClr val="lt1"/>
                </a:solidFill>
                <a:latin typeface="Goblin One"/>
                <a:ea typeface="Goblin One"/>
                <a:cs typeface="Goblin One"/>
                <a:sym typeface="Goblin One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None/>
              <a:defRPr sz="2000" b="0" i="0" u="none" strike="noStrike" cap="none">
                <a:solidFill>
                  <a:schemeClr val="lt1"/>
                </a:solidFill>
                <a:latin typeface="Goblin One"/>
                <a:ea typeface="Goblin One"/>
                <a:cs typeface="Goblin One"/>
                <a:sym typeface="Goblin One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None/>
              <a:defRPr sz="2000" b="0" i="0" u="none" strike="noStrike" cap="none">
                <a:solidFill>
                  <a:schemeClr val="lt1"/>
                </a:solidFill>
                <a:latin typeface="Goblin One"/>
                <a:ea typeface="Goblin One"/>
                <a:cs typeface="Goblin One"/>
                <a:sym typeface="Goblin One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M Sans"/>
              <a:buNone/>
              <a:defRPr sz="2000" b="0" i="0" u="none" strike="noStrike" cap="none">
                <a:solidFill>
                  <a:schemeClr val="lt1"/>
                </a:solidFill>
                <a:latin typeface="Goblin One"/>
                <a:ea typeface="Goblin One"/>
                <a:cs typeface="Goblin One"/>
                <a:sym typeface="Goblin One"/>
              </a:defRPr>
            </a:lvl9pPr>
          </a:lstStyle>
          <a:p>
            <a:pPr marL="0" indent="0"/>
            <a:r>
              <a:rPr lang="en" dirty="0"/>
              <a:t>Go To the Link</a:t>
            </a:r>
          </a:p>
        </p:txBody>
      </p:sp>
      <p:grpSp>
        <p:nvGrpSpPr>
          <p:cNvPr id="15" name="Google Shape;8848;p91">
            <a:extLst>
              <a:ext uri="{FF2B5EF4-FFF2-40B4-BE49-F238E27FC236}">
                <a16:creationId xmlns:a16="http://schemas.microsoft.com/office/drawing/2014/main" id="{4943A53A-4EA1-B346-8F58-F04C6D465508}"/>
              </a:ext>
            </a:extLst>
          </p:cNvPr>
          <p:cNvGrpSpPr/>
          <p:nvPr/>
        </p:nvGrpSpPr>
        <p:grpSpPr>
          <a:xfrm>
            <a:off x="5908167" y="4171106"/>
            <a:ext cx="442337" cy="419623"/>
            <a:chOff x="-6696925" y="3272575"/>
            <a:chExt cx="307200" cy="291425"/>
          </a:xfrm>
        </p:grpSpPr>
        <p:sp>
          <p:nvSpPr>
            <p:cNvPr id="18" name="Google Shape;8849;p91">
              <a:extLst>
                <a:ext uri="{FF2B5EF4-FFF2-40B4-BE49-F238E27FC236}">
                  <a16:creationId xmlns:a16="http://schemas.microsoft.com/office/drawing/2014/main" id="{90303BC2-E57C-7A3A-FF23-E4C7E635A696}"/>
                </a:ext>
              </a:extLst>
            </p:cNvPr>
            <p:cNvSpPr/>
            <p:nvPr/>
          </p:nvSpPr>
          <p:spPr>
            <a:xfrm>
              <a:off x="-6696925" y="3371400"/>
              <a:ext cx="220575" cy="192600"/>
            </a:xfrm>
            <a:custGeom>
              <a:avLst/>
              <a:gdLst/>
              <a:ahLst/>
              <a:cxnLst/>
              <a:rect l="l" t="t" r="r" b="b"/>
              <a:pathLst>
                <a:path w="8823" h="7704" extrusionOk="0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850;p91">
              <a:extLst>
                <a:ext uri="{FF2B5EF4-FFF2-40B4-BE49-F238E27FC236}">
                  <a16:creationId xmlns:a16="http://schemas.microsoft.com/office/drawing/2014/main" id="{DC0AD76B-9422-2741-A49E-606352466EA0}"/>
                </a:ext>
              </a:extLst>
            </p:cNvPr>
            <p:cNvSpPr/>
            <p:nvPr/>
          </p:nvSpPr>
          <p:spPr>
            <a:xfrm>
              <a:off x="-6621300" y="3272575"/>
              <a:ext cx="231575" cy="194950"/>
            </a:xfrm>
            <a:custGeom>
              <a:avLst/>
              <a:gdLst/>
              <a:ahLst/>
              <a:cxnLst/>
              <a:rect l="l" t="t" r="r" b="b"/>
              <a:pathLst>
                <a:path w="9263" h="7798" extrusionOk="0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239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3909529" y="484828"/>
            <a:ext cx="4282746" cy="740688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4053614" y="624340"/>
            <a:ext cx="3996692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SOURCE CODE</a:t>
            </a:r>
            <a:endParaRPr lang="en-US" altLang="ko-Kore-KR" sz="2400" dirty="0">
              <a:solidFill>
                <a:srgbClr val="262626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197F18-0DDD-3130-57A7-9216820BCB79}"/>
              </a:ext>
            </a:extLst>
          </p:cNvPr>
          <p:cNvGrpSpPr/>
          <p:nvPr/>
        </p:nvGrpSpPr>
        <p:grpSpPr>
          <a:xfrm>
            <a:off x="5675604" y="421690"/>
            <a:ext cx="840793" cy="74645"/>
            <a:chOff x="5751804" y="421690"/>
            <a:chExt cx="840793" cy="7464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9DD93C6-78A3-DBBB-0E0C-146B9AF36F8B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5C5459D5-BC57-E44C-EB3D-390FA3623907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5D91F1E7-CBB9-48F5-DDE5-BD19035DCE19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39D55245-B374-FD83-3E15-E96CF6044472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DBC5D00-A6FD-43ED-CA41-C86A18B0C355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3F17CFF5-94E4-47E4-F5FD-D400E1164A91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80F686F-7A97-B079-E69A-B4BAEE4DFB8B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7911B1F2-8583-8EB7-D750-031680635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850" y="1446026"/>
            <a:ext cx="27559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5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3909529" y="484828"/>
            <a:ext cx="4282746" cy="740688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4053614" y="624340"/>
            <a:ext cx="3996692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SOURCE CODE</a:t>
            </a:r>
            <a:endParaRPr lang="en-US" altLang="ko-Kore-KR" sz="2400" dirty="0">
              <a:solidFill>
                <a:srgbClr val="262626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37E0FFC6-5C81-F5A2-7353-472B3DBBE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55" y="2382488"/>
            <a:ext cx="4788270" cy="2964167"/>
          </a:xfrm>
          <a:prstGeom prst="rect">
            <a:avLst/>
          </a:prstGeom>
          <a:ln>
            <a:solidFill>
              <a:srgbClr val="262626"/>
            </a:solidFill>
          </a:ln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4EC31F7E-15BB-63AD-0D42-E3523300F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9" b="3231"/>
          <a:stretch/>
        </p:blipFill>
        <p:spPr>
          <a:xfrm>
            <a:off x="5716603" y="1503300"/>
            <a:ext cx="6026135" cy="4917233"/>
          </a:xfrm>
          <a:prstGeom prst="rect">
            <a:avLst/>
          </a:prstGeom>
        </p:spPr>
      </p:pic>
      <p:sp>
        <p:nvSpPr>
          <p:cNvPr id="94" name="자유형: 도형 93">
            <a:extLst>
              <a:ext uri="{FF2B5EF4-FFF2-40B4-BE49-F238E27FC236}">
                <a16:creationId xmlns:a16="http://schemas.microsoft.com/office/drawing/2014/main" id="{06E64741-092F-E7F7-A4FF-5CC9B7483885}"/>
              </a:ext>
            </a:extLst>
          </p:cNvPr>
          <p:cNvSpPr/>
          <p:nvPr/>
        </p:nvSpPr>
        <p:spPr>
          <a:xfrm>
            <a:off x="592753" y="2391595"/>
            <a:ext cx="4788271" cy="2945951"/>
          </a:xfrm>
          <a:custGeom>
            <a:avLst/>
            <a:gdLst>
              <a:gd name="connsiteX0" fmla="*/ 170939 w 4788271"/>
              <a:gd name="connsiteY0" fmla="*/ 1144332 h 2945951"/>
              <a:gd name="connsiteX1" fmla="*/ 170939 w 4788271"/>
              <a:gd name="connsiteY1" fmla="*/ 2833173 h 2945951"/>
              <a:gd name="connsiteX2" fmla="*/ 4676871 w 4788271"/>
              <a:gd name="connsiteY2" fmla="*/ 2833173 h 2945951"/>
              <a:gd name="connsiteX3" fmla="*/ 4676871 w 4788271"/>
              <a:gd name="connsiteY3" fmla="*/ 1144332 h 2945951"/>
              <a:gd name="connsiteX4" fmla="*/ 0 w 4788271"/>
              <a:gd name="connsiteY4" fmla="*/ 0 h 2945951"/>
              <a:gd name="connsiteX5" fmla="*/ 4788271 w 4788271"/>
              <a:gd name="connsiteY5" fmla="*/ 0 h 2945951"/>
              <a:gd name="connsiteX6" fmla="*/ 4788271 w 4788271"/>
              <a:gd name="connsiteY6" fmla="*/ 2945951 h 2945951"/>
              <a:gd name="connsiteX7" fmla="*/ 0 w 4788271"/>
              <a:gd name="connsiteY7" fmla="*/ 2945951 h 2945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271" h="2945951">
                <a:moveTo>
                  <a:pt x="170939" y="1144332"/>
                </a:moveTo>
                <a:lnTo>
                  <a:pt x="170939" y="2833173"/>
                </a:lnTo>
                <a:lnTo>
                  <a:pt x="4676871" y="2833173"/>
                </a:lnTo>
                <a:lnTo>
                  <a:pt x="4676871" y="1144332"/>
                </a:lnTo>
                <a:close/>
                <a:moveTo>
                  <a:pt x="0" y="0"/>
                </a:moveTo>
                <a:lnTo>
                  <a:pt x="4788271" y="0"/>
                </a:lnTo>
                <a:lnTo>
                  <a:pt x="4788271" y="2945951"/>
                </a:lnTo>
                <a:lnTo>
                  <a:pt x="0" y="2945951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31689428-2680-CEE6-3A3A-2BCE1EB041B3}"/>
              </a:ext>
            </a:extLst>
          </p:cNvPr>
          <p:cNvSpPr/>
          <p:nvPr/>
        </p:nvSpPr>
        <p:spPr>
          <a:xfrm flipV="1">
            <a:off x="4918096" y="3233981"/>
            <a:ext cx="1189122" cy="272729"/>
          </a:xfrm>
          <a:custGeom>
            <a:avLst/>
            <a:gdLst>
              <a:gd name="connsiteX0" fmla="*/ 0 w 2205872"/>
              <a:gd name="connsiteY0" fmla="*/ 0 h 358218"/>
              <a:gd name="connsiteX1" fmla="*/ 348792 w 2205872"/>
              <a:gd name="connsiteY1" fmla="*/ 348792 h 358218"/>
              <a:gd name="connsiteX2" fmla="*/ 2205872 w 2205872"/>
              <a:gd name="connsiteY2" fmla="*/ 348792 h 358218"/>
              <a:gd name="connsiteX3" fmla="*/ 2205872 w 2205872"/>
              <a:gd name="connsiteY3" fmla="*/ 358218 h 358218"/>
              <a:gd name="connsiteX0" fmla="*/ 0 w 2205872"/>
              <a:gd name="connsiteY0" fmla="*/ 0 h 361764"/>
              <a:gd name="connsiteX1" fmla="*/ 179274 w 2205872"/>
              <a:gd name="connsiteY1" fmla="*/ 361764 h 361764"/>
              <a:gd name="connsiteX2" fmla="*/ 2205872 w 2205872"/>
              <a:gd name="connsiteY2" fmla="*/ 348792 h 361764"/>
              <a:gd name="connsiteX3" fmla="*/ 2205872 w 2205872"/>
              <a:gd name="connsiteY3" fmla="*/ 358218 h 361764"/>
              <a:gd name="connsiteX0" fmla="*/ 0 w 2205872"/>
              <a:gd name="connsiteY0" fmla="*/ 0 h 361764"/>
              <a:gd name="connsiteX1" fmla="*/ 179273 w 2205872"/>
              <a:gd name="connsiteY1" fmla="*/ 361764 h 361764"/>
              <a:gd name="connsiteX2" fmla="*/ 2205872 w 2205872"/>
              <a:gd name="connsiteY2" fmla="*/ 348792 h 361764"/>
              <a:gd name="connsiteX3" fmla="*/ 2205872 w 2205872"/>
              <a:gd name="connsiteY3" fmla="*/ 358218 h 361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5872" h="361764">
                <a:moveTo>
                  <a:pt x="0" y="0"/>
                </a:moveTo>
                <a:lnTo>
                  <a:pt x="179273" y="361764"/>
                </a:lnTo>
                <a:lnTo>
                  <a:pt x="2205872" y="348792"/>
                </a:lnTo>
                <a:lnTo>
                  <a:pt x="2205872" y="358218"/>
                </a:lnTo>
              </a:path>
            </a:pathLst>
          </a:custGeom>
          <a:noFill/>
          <a:ln w="19050">
            <a:solidFill>
              <a:srgbClr val="00B0F0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ABF446-8463-2B65-E5DB-B5D7BE9400ED}"/>
              </a:ext>
            </a:extLst>
          </p:cNvPr>
          <p:cNvSpPr txBox="1"/>
          <p:nvPr/>
        </p:nvSpPr>
        <p:spPr>
          <a:xfrm>
            <a:off x="6133323" y="3049315"/>
            <a:ext cx="18662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Main.java</a:t>
            </a:r>
          </a:p>
          <a:p>
            <a:r>
              <a:rPr lang="ko-KR" altLang="en-US" dirty="0">
                <a:solidFill>
                  <a:srgbClr val="2626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서버 시작</a:t>
            </a:r>
          </a:p>
        </p:txBody>
      </p:sp>
      <p:sp>
        <p:nvSpPr>
          <p:cNvPr id="102" name="자유형: 도형 101">
            <a:extLst>
              <a:ext uri="{FF2B5EF4-FFF2-40B4-BE49-F238E27FC236}">
                <a16:creationId xmlns:a16="http://schemas.microsoft.com/office/drawing/2014/main" id="{A2BC5CDF-4CA7-B965-C186-1F752EC00B6B}"/>
              </a:ext>
            </a:extLst>
          </p:cNvPr>
          <p:cNvSpPr/>
          <p:nvPr/>
        </p:nvSpPr>
        <p:spPr>
          <a:xfrm>
            <a:off x="5716603" y="1503300"/>
            <a:ext cx="6026135" cy="4890650"/>
          </a:xfrm>
          <a:custGeom>
            <a:avLst/>
            <a:gdLst>
              <a:gd name="connsiteX0" fmla="*/ 188637 w 6026135"/>
              <a:gd name="connsiteY0" fmla="*/ 1025588 h 4890650"/>
              <a:gd name="connsiteX1" fmla="*/ 188637 w 6026135"/>
              <a:gd name="connsiteY1" fmla="*/ 2611500 h 4890650"/>
              <a:gd name="connsiteX2" fmla="*/ 5882642 w 6026135"/>
              <a:gd name="connsiteY2" fmla="*/ 2611500 h 4890650"/>
              <a:gd name="connsiteX3" fmla="*/ 5882642 w 6026135"/>
              <a:gd name="connsiteY3" fmla="*/ 1025588 h 4890650"/>
              <a:gd name="connsiteX4" fmla="*/ 0 w 6026135"/>
              <a:gd name="connsiteY4" fmla="*/ 0 h 4890650"/>
              <a:gd name="connsiteX5" fmla="*/ 6026135 w 6026135"/>
              <a:gd name="connsiteY5" fmla="*/ 0 h 4890650"/>
              <a:gd name="connsiteX6" fmla="*/ 6026135 w 6026135"/>
              <a:gd name="connsiteY6" fmla="*/ 4890650 h 4890650"/>
              <a:gd name="connsiteX7" fmla="*/ 0 w 6026135"/>
              <a:gd name="connsiteY7" fmla="*/ 4890650 h 489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135" h="4890650">
                <a:moveTo>
                  <a:pt x="188637" y="1025588"/>
                </a:moveTo>
                <a:lnTo>
                  <a:pt x="188637" y="2611500"/>
                </a:lnTo>
                <a:lnTo>
                  <a:pt x="5882642" y="2611500"/>
                </a:lnTo>
                <a:lnTo>
                  <a:pt x="5882642" y="1025588"/>
                </a:lnTo>
                <a:close/>
                <a:moveTo>
                  <a:pt x="0" y="0"/>
                </a:moveTo>
                <a:lnTo>
                  <a:pt x="6026135" y="0"/>
                </a:lnTo>
                <a:lnTo>
                  <a:pt x="6026135" y="4890650"/>
                </a:lnTo>
                <a:lnTo>
                  <a:pt x="0" y="489065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197F18-0DDD-3130-57A7-9216820BCB79}"/>
              </a:ext>
            </a:extLst>
          </p:cNvPr>
          <p:cNvGrpSpPr/>
          <p:nvPr/>
        </p:nvGrpSpPr>
        <p:grpSpPr>
          <a:xfrm>
            <a:off x="5675604" y="421690"/>
            <a:ext cx="840793" cy="74645"/>
            <a:chOff x="5751804" y="421690"/>
            <a:chExt cx="840793" cy="7464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9DD93C6-78A3-DBBB-0E0C-146B9AF36F8B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5C5459D5-BC57-E44C-EB3D-390FA3623907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5D91F1E7-CBB9-48F5-DDE5-BD19035DCE19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39D55245-B374-FD83-3E15-E96CF6044472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DBC5D00-A6FD-43ED-CA41-C86A18B0C355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3F17CFF5-94E4-47E4-F5FD-D400E1164A91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80F686F-7A97-B079-E69A-B4BAEE4DFB8B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9737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88" grpId="0" animBg="1"/>
      <p:bldP spid="95" grpId="0" build="allAtOnce"/>
      <p:bldP spid="10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D07E85-25E2-52B1-7D8A-984173800957}"/>
              </a:ext>
            </a:extLst>
          </p:cNvPr>
          <p:cNvSpPr/>
          <p:nvPr/>
        </p:nvSpPr>
        <p:spPr>
          <a:xfrm>
            <a:off x="257174" y="824283"/>
            <a:ext cx="11744325" cy="5828186"/>
          </a:xfrm>
          <a:prstGeom prst="rect">
            <a:avLst/>
          </a:prstGeom>
          <a:noFill/>
          <a:ln w="28575">
            <a:solidFill>
              <a:srgbClr val="262626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44325"/>
                      <a:gd name="connsiteY0" fmla="*/ 0 h 5828186"/>
                      <a:gd name="connsiteX1" fmla="*/ 11744325 w 11744325"/>
                      <a:gd name="connsiteY1" fmla="*/ 0 h 5828186"/>
                      <a:gd name="connsiteX2" fmla="*/ 11744325 w 11744325"/>
                      <a:gd name="connsiteY2" fmla="*/ 5828186 h 5828186"/>
                      <a:gd name="connsiteX3" fmla="*/ 0 w 11744325"/>
                      <a:gd name="connsiteY3" fmla="*/ 5828186 h 5828186"/>
                      <a:gd name="connsiteX4" fmla="*/ 0 w 11744325"/>
                      <a:gd name="connsiteY4" fmla="*/ 0 h 5828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44325" h="5828186" extrusionOk="0">
                        <a:moveTo>
                          <a:pt x="0" y="0"/>
                        </a:moveTo>
                        <a:cubicBezTo>
                          <a:pt x="2850859" y="118645"/>
                          <a:pt x="9653816" y="116012"/>
                          <a:pt x="11744325" y="0"/>
                        </a:cubicBezTo>
                        <a:cubicBezTo>
                          <a:pt x="11611443" y="2808543"/>
                          <a:pt x="11829276" y="2936512"/>
                          <a:pt x="11744325" y="5828186"/>
                        </a:cubicBezTo>
                        <a:cubicBezTo>
                          <a:pt x="7916094" y="5962786"/>
                          <a:pt x="2673524" y="5670990"/>
                          <a:pt x="0" y="5828186"/>
                        </a:cubicBezTo>
                        <a:cubicBezTo>
                          <a:pt x="-20187" y="3296737"/>
                          <a:pt x="-152480" y="62489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F940BED-B99D-53FE-CC48-055DA8C6BD32}"/>
              </a:ext>
            </a:extLst>
          </p:cNvPr>
          <p:cNvGrpSpPr/>
          <p:nvPr/>
        </p:nvGrpSpPr>
        <p:grpSpPr>
          <a:xfrm>
            <a:off x="3909529" y="484828"/>
            <a:ext cx="4282746" cy="740688"/>
            <a:chOff x="3028950" y="914400"/>
            <a:chExt cx="6043613" cy="1114425"/>
          </a:xfrm>
        </p:grpSpPr>
        <p:sp>
          <p:nvSpPr>
            <p:cNvPr id="6" name="직각 삼각형[R] 5">
              <a:extLst>
                <a:ext uri="{FF2B5EF4-FFF2-40B4-BE49-F238E27FC236}">
                  <a16:creationId xmlns:a16="http://schemas.microsoft.com/office/drawing/2014/main" id="{280F5EDF-F21B-C987-A536-CF699A5D7654}"/>
                </a:ext>
              </a:extLst>
            </p:cNvPr>
            <p:cNvSpPr/>
            <p:nvPr/>
          </p:nvSpPr>
          <p:spPr>
            <a:xfrm rot="16200000">
              <a:off x="8886825" y="1843087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직각 삼각형[R] 6">
              <a:extLst>
                <a:ext uri="{FF2B5EF4-FFF2-40B4-BE49-F238E27FC236}">
                  <a16:creationId xmlns:a16="http://schemas.microsoft.com/office/drawing/2014/main" id="{AFF34C56-13BA-AB7B-6DA8-E272964B0A52}"/>
                </a:ext>
              </a:extLst>
            </p:cNvPr>
            <p:cNvSpPr/>
            <p:nvPr/>
          </p:nvSpPr>
          <p:spPr>
            <a:xfrm rot="5400000">
              <a:off x="3028950" y="914400"/>
              <a:ext cx="185738" cy="185738"/>
            </a:xfrm>
            <a:prstGeom prst="rtTriangle">
              <a:avLst/>
            </a:prstGeom>
            <a:solidFill>
              <a:srgbClr val="262626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0A8EC2-76E0-BF24-6940-24D1FA4BA353}"/>
              </a:ext>
            </a:extLst>
          </p:cNvPr>
          <p:cNvSpPr txBox="1"/>
          <p:nvPr/>
        </p:nvSpPr>
        <p:spPr>
          <a:xfrm>
            <a:off x="4053614" y="624340"/>
            <a:ext cx="3996692" cy="461665"/>
          </a:xfrm>
          <a:prstGeom prst="rect">
            <a:avLst/>
          </a:prstGeom>
          <a:solidFill>
            <a:srgbClr val="F9F8F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ore-KR" sz="2400" dirty="0">
                <a:solidFill>
                  <a:srgbClr val="26262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SOURCE CODE</a:t>
            </a:r>
            <a:endParaRPr lang="en-US" altLang="ko-Kore-KR" sz="2400" dirty="0">
              <a:solidFill>
                <a:srgbClr val="262626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31689428-2680-CEE6-3A3A-2BCE1EB041B3}"/>
              </a:ext>
            </a:extLst>
          </p:cNvPr>
          <p:cNvSpPr/>
          <p:nvPr/>
        </p:nvSpPr>
        <p:spPr>
          <a:xfrm flipV="1">
            <a:off x="1589014" y="2112269"/>
            <a:ext cx="1189122" cy="272729"/>
          </a:xfrm>
          <a:custGeom>
            <a:avLst/>
            <a:gdLst>
              <a:gd name="connsiteX0" fmla="*/ 0 w 2205872"/>
              <a:gd name="connsiteY0" fmla="*/ 0 h 358218"/>
              <a:gd name="connsiteX1" fmla="*/ 348792 w 2205872"/>
              <a:gd name="connsiteY1" fmla="*/ 348792 h 358218"/>
              <a:gd name="connsiteX2" fmla="*/ 2205872 w 2205872"/>
              <a:gd name="connsiteY2" fmla="*/ 348792 h 358218"/>
              <a:gd name="connsiteX3" fmla="*/ 2205872 w 2205872"/>
              <a:gd name="connsiteY3" fmla="*/ 358218 h 358218"/>
              <a:gd name="connsiteX0" fmla="*/ 0 w 2205872"/>
              <a:gd name="connsiteY0" fmla="*/ 0 h 361764"/>
              <a:gd name="connsiteX1" fmla="*/ 179274 w 2205872"/>
              <a:gd name="connsiteY1" fmla="*/ 361764 h 361764"/>
              <a:gd name="connsiteX2" fmla="*/ 2205872 w 2205872"/>
              <a:gd name="connsiteY2" fmla="*/ 348792 h 361764"/>
              <a:gd name="connsiteX3" fmla="*/ 2205872 w 2205872"/>
              <a:gd name="connsiteY3" fmla="*/ 358218 h 361764"/>
              <a:gd name="connsiteX0" fmla="*/ 0 w 2205872"/>
              <a:gd name="connsiteY0" fmla="*/ 0 h 361764"/>
              <a:gd name="connsiteX1" fmla="*/ 179273 w 2205872"/>
              <a:gd name="connsiteY1" fmla="*/ 361764 h 361764"/>
              <a:gd name="connsiteX2" fmla="*/ 2205872 w 2205872"/>
              <a:gd name="connsiteY2" fmla="*/ 348792 h 361764"/>
              <a:gd name="connsiteX3" fmla="*/ 2205872 w 2205872"/>
              <a:gd name="connsiteY3" fmla="*/ 358218 h 361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5872" h="361764">
                <a:moveTo>
                  <a:pt x="0" y="0"/>
                </a:moveTo>
                <a:lnTo>
                  <a:pt x="179273" y="361764"/>
                </a:lnTo>
                <a:lnTo>
                  <a:pt x="2205872" y="348792"/>
                </a:lnTo>
                <a:lnTo>
                  <a:pt x="2205872" y="358218"/>
                </a:lnTo>
              </a:path>
            </a:pathLst>
          </a:custGeom>
          <a:noFill/>
          <a:ln w="19050">
            <a:solidFill>
              <a:srgbClr val="00B0F0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ABF446-8463-2B65-E5DB-B5D7BE9400ED}"/>
              </a:ext>
            </a:extLst>
          </p:cNvPr>
          <p:cNvSpPr txBox="1"/>
          <p:nvPr/>
        </p:nvSpPr>
        <p:spPr>
          <a:xfrm>
            <a:off x="2804241" y="1927603"/>
            <a:ext cx="28713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rgbClr val="00B0F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BoardEachSocket.java</a:t>
            </a:r>
            <a:endParaRPr lang="en-US" altLang="ko-KR" sz="2400" dirty="0">
              <a:solidFill>
                <a:srgbClr val="00B0F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dirty="0">
                <a:solidFill>
                  <a:srgbClr val="2626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Thread </a:t>
            </a:r>
            <a:r>
              <a:rPr lang="ko-KR" altLang="en-US" dirty="0">
                <a:solidFill>
                  <a:srgbClr val="26262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클래스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197F18-0DDD-3130-57A7-9216820BCB79}"/>
              </a:ext>
            </a:extLst>
          </p:cNvPr>
          <p:cNvGrpSpPr/>
          <p:nvPr/>
        </p:nvGrpSpPr>
        <p:grpSpPr>
          <a:xfrm>
            <a:off x="5675604" y="421690"/>
            <a:ext cx="840793" cy="74645"/>
            <a:chOff x="5751804" y="421690"/>
            <a:chExt cx="840793" cy="7464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9DD93C6-78A3-DBBB-0E0C-146B9AF36F8B}"/>
                </a:ext>
              </a:extLst>
            </p:cNvPr>
            <p:cNvGrpSpPr/>
            <p:nvPr/>
          </p:nvGrpSpPr>
          <p:grpSpPr>
            <a:xfrm>
              <a:off x="5751804" y="421690"/>
              <a:ext cx="688393" cy="74645"/>
              <a:chOff x="345233" y="662473"/>
              <a:chExt cx="688393" cy="74645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5C5459D5-BC57-E44C-EB3D-390FA3623907}"/>
                  </a:ext>
                </a:extLst>
              </p:cNvPr>
              <p:cNvSpPr/>
              <p:nvPr/>
            </p:nvSpPr>
            <p:spPr>
              <a:xfrm>
                <a:off x="345233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5D91F1E7-CBB9-48F5-DDE5-BD19035DCE19}"/>
                  </a:ext>
                </a:extLst>
              </p:cNvPr>
              <p:cNvSpPr/>
              <p:nvPr/>
            </p:nvSpPr>
            <p:spPr>
              <a:xfrm>
                <a:off x="498670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39D55245-B374-FD83-3E15-E96CF6044472}"/>
                  </a:ext>
                </a:extLst>
              </p:cNvPr>
              <p:cNvSpPr/>
              <p:nvPr/>
            </p:nvSpPr>
            <p:spPr>
              <a:xfrm>
                <a:off x="652107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DBC5D00-A6FD-43ED-CA41-C86A18B0C355}"/>
                  </a:ext>
                </a:extLst>
              </p:cNvPr>
              <p:cNvSpPr/>
              <p:nvPr/>
            </p:nvSpPr>
            <p:spPr>
              <a:xfrm>
                <a:off x="805544" y="662473"/>
                <a:ext cx="74645" cy="74645"/>
              </a:xfrm>
              <a:prstGeom prst="ellipse">
                <a:avLst/>
              </a:prstGeom>
              <a:solidFill>
                <a:srgbClr val="DAD9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3F17CFF5-94E4-47E4-F5FD-D400E1164A91}"/>
                  </a:ext>
                </a:extLst>
              </p:cNvPr>
              <p:cNvSpPr/>
              <p:nvPr/>
            </p:nvSpPr>
            <p:spPr>
              <a:xfrm>
                <a:off x="958981" y="662473"/>
                <a:ext cx="74645" cy="74645"/>
              </a:xfrm>
              <a:prstGeom prst="ellipse">
                <a:avLst/>
              </a:prstGeom>
              <a:solidFill>
                <a:srgbClr val="26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80F686F-7A97-B079-E69A-B4BAEE4DFB8B}"/>
                </a:ext>
              </a:extLst>
            </p:cNvPr>
            <p:cNvSpPr/>
            <p:nvPr/>
          </p:nvSpPr>
          <p:spPr>
            <a:xfrm>
              <a:off x="6517952" y="421690"/>
              <a:ext cx="74645" cy="74645"/>
            </a:xfrm>
            <a:prstGeom prst="ellipse">
              <a:avLst/>
            </a:prstGeom>
            <a:solidFill>
              <a:srgbClr val="DAD9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8E7C53A-58DA-0BFD-9C82-9820DB1FA622}"/>
              </a:ext>
            </a:extLst>
          </p:cNvPr>
          <p:cNvGrpSpPr/>
          <p:nvPr/>
        </p:nvGrpSpPr>
        <p:grpSpPr>
          <a:xfrm>
            <a:off x="5716603" y="1503300"/>
            <a:ext cx="6059781" cy="4933010"/>
            <a:chOff x="5716603" y="1503300"/>
            <a:chExt cx="6059781" cy="4933010"/>
          </a:xfrm>
        </p:grpSpPr>
        <p:pic>
          <p:nvPicPr>
            <p:cNvPr id="18" name="그림 17" descr="텍스트이(가) 표시된 사진&#10;&#10;자동 생성된 설명">
              <a:extLst>
                <a:ext uri="{FF2B5EF4-FFF2-40B4-BE49-F238E27FC236}">
                  <a16:creationId xmlns:a16="http://schemas.microsoft.com/office/drawing/2014/main" id="{4EC31F7E-15BB-63AD-0D42-E3523300F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39" b="3231"/>
            <a:stretch/>
          </p:blipFill>
          <p:spPr>
            <a:xfrm>
              <a:off x="5716603" y="1503300"/>
              <a:ext cx="6026135" cy="4917233"/>
            </a:xfrm>
            <a:prstGeom prst="rect">
              <a:avLst/>
            </a:prstGeom>
          </p:spPr>
        </p:pic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7F04C644-C664-6BB7-A217-AB8F6C938ACE}"/>
                </a:ext>
              </a:extLst>
            </p:cNvPr>
            <p:cNvSpPr/>
            <p:nvPr/>
          </p:nvSpPr>
          <p:spPr>
            <a:xfrm>
              <a:off x="5750249" y="1519077"/>
              <a:ext cx="6026135" cy="4917233"/>
            </a:xfrm>
            <a:custGeom>
              <a:avLst/>
              <a:gdLst>
                <a:gd name="connsiteX0" fmla="*/ 613748 w 6026135"/>
                <a:gd name="connsiteY0" fmla="*/ 2629589 h 4917233"/>
                <a:gd name="connsiteX1" fmla="*/ 613748 w 6026135"/>
                <a:gd name="connsiteY1" fmla="*/ 4612166 h 4917233"/>
                <a:gd name="connsiteX2" fmla="*/ 5815218 w 6026135"/>
                <a:gd name="connsiteY2" fmla="*/ 4612166 h 4917233"/>
                <a:gd name="connsiteX3" fmla="*/ 5815218 w 6026135"/>
                <a:gd name="connsiteY3" fmla="*/ 2629589 h 4917233"/>
                <a:gd name="connsiteX4" fmla="*/ 0 w 6026135"/>
                <a:gd name="connsiteY4" fmla="*/ 0 h 4917233"/>
                <a:gd name="connsiteX5" fmla="*/ 6026135 w 6026135"/>
                <a:gd name="connsiteY5" fmla="*/ 0 h 4917233"/>
                <a:gd name="connsiteX6" fmla="*/ 6026135 w 6026135"/>
                <a:gd name="connsiteY6" fmla="*/ 4917233 h 4917233"/>
                <a:gd name="connsiteX7" fmla="*/ 0 w 6026135"/>
                <a:gd name="connsiteY7" fmla="*/ 4917233 h 491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26135" h="4917233">
                  <a:moveTo>
                    <a:pt x="613748" y="2629589"/>
                  </a:moveTo>
                  <a:lnTo>
                    <a:pt x="613748" y="4612166"/>
                  </a:lnTo>
                  <a:lnTo>
                    <a:pt x="5815218" y="4612166"/>
                  </a:lnTo>
                  <a:lnTo>
                    <a:pt x="5815218" y="2629589"/>
                  </a:lnTo>
                  <a:close/>
                  <a:moveTo>
                    <a:pt x="0" y="0"/>
                  </a:moveTo>
                  <a:lnTo>
                    <a:pt x="6026135" y="0"/>
                  </a:lnTo>
                  <a:lnTo>
                    <a:pt x="6026135" y="4917233"/>
                  </a:lnTo>
                  <a:lnTo>
                    <a:pt x="0" y="4917233"/>
                  </a:lnTo>
                  <a:close/>
                </a:path>
              </a:pathLst>
            </a:custGeom>
            <a:solidFill>
              <a:schemeClr val="tx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C39E08F1-5D8B-9678-6B04-83F0B147C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250" y="2512826"/>
            <a:ext cx="34163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1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9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</TotalTime>
  <Words>555</Words>
  <Application>Microsoft Macintosh PowerPoint</Application>
  <PresentationFormat>와이드스크린</PresentationFormat>
  <Paragraphs>123</Paragraphs>
  <Slides>20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3" baseType="lpstr">
      <vt:lpstr>G마켓 산스 TTF Medium</vt:lpstr>
      <vt:lpstr>Arial</vt:lpstr>
      <vt:lpstr>아리따-돋움(TTF)-Bold</vt:lpstr>
      <vt:lpstr>배달의민족 도현</vt:lpstr>
      <vt:lpstr>Goblin One</vt:lpstr>
      <vt:lpstr>NEXON Lv2 Gothic OTF Medium</vt:lpstr>
      <vt:lpstr>나눔스퀘어_ac</vt:lpstr>
      <vt:lpstr>DM Sans</vt:lpstr>
      <vt:lpstr>Calibri Light</vt:lpstr>
      <vt:lpstr>Calibri</vt:lpstr>
      <vt:lpstr>G마켓 산스 TTF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ESTHER</dc:creator>
  <cp:lastModifiedBy>534</cp:lastModifiedBy>
  <cp:revision>178</cp:revision>
  <dcterms:created xsi:type="dcterms:W3CDTF">2022-10-05T15:18:21Z</dcterms:created>
  <dcterms:modified xsi:type="dcterms:W3CDTF">2022-11-27T07:16:43Z</dcterms:modified>
</cp:coreProperties>
</file>